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png&amp;ehk=0g70fp3EDVfcQ44jRG2yVQ&amp;r=0&amp;pid=OfficeInsert" ContentType="image/png"/>
  <Default Extension="jpeg" ContentType="image/jpeg"/>
  <Default Extension="rels" ContentType="application/vnd.openxmlformats-package.relationships+xml"/>
  <Default Extension="xml" ContentType="application/xml"/>
  <Default Extension="jpg&amp;ehk=X3XZ9Ak57qDNHI" ContentType="image/jpeg"/>
  <Default Extension="png&amp;ehk=HLmd68Qr1HwCwDiDpforzA&amp;r=0&amp;pid=OfficeInsert" ContentType="image/p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378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édric PEDRE" userId="58bfe53b-f9f6-400b-8f83-32a46f50a3dc" providerId="ADAL" clId="{0012ADEA-FB4C-4885-92C7-70C8350098BD}"/>
    <pc:docChg chg="custSel modSld">
      <pc:chgData name="Cédric PEDRE" userId="58bfe53b-f9f6-400b-8f83-32a46f50a3dc" providerId="ADAL" clId="{0012ADEA-FB4C-4885-92C7-70C8350098BD}" dt="2017-06-12T06:26:26.107" v="28" actId="1076"/>
      <pc:docMkLst>
        <pc:docMk/>
      </pc:docMkLst>
      <pc:sldChg chg="delSp modSp">
        <pc:chgData name="Cédric PEDRE" userId="58bfe53b-f9f6-400b-8f83-32a46f50a3dc" providerId="ADAL" clId="{0012ADEA-FB4C-4885-92C7-70C8350098BD}" dt="2017-06-12T06:26:26.107" v="28" actId="1076"/>
        <pc:sldMkLst>
          <pc:docMk/>
          <pc:sldMk cId="3679391854" sldId="256"/>
        </pc:sldMkLst>
        <pc:spChg chg="mod">
          <ac:chgData name="Cédric PEDRE" userId="58bfe53b-f9f6-400b-8f83-32a46f50a3dc" providerId="ADAL" clId="{0012ADEA-FB4C-4885-92C7-70C8350098BD}" dt="2017-06-12T06:26:26.107" v="28" actId="1076"/>
          <ac:spMkLst>
            <pc:docMk/>
            <pc:sldMk cId="3679391854" sldId="256"/>
            <ac:spMk id="7" creationId="{00000000-0000-0000-0000-000000000000}"/>
          </ac:spMkLst>
        </pc:spChg>
        <pc:spChg chg="mod">
          <ac:chgData name="Cédric PEDRE" userId="58bfe53b-f9f6-400b-8f83-32a46f50a3dc" providerId="ADAL" clId="{0012ADEA-FB4C-4885-92C7-70C8350098BD}" dt="2017-06-12T06:26:26.107" v="28" actId="1076"/>
          <ac:spMkLst>
            <pc:docMk/>
            <pc:sldMk cId="3679391854" sldId="256"/>
            <ac:spMk id="8" creationId="{00000000-0000-0000-0000-000000000000}"/>
          </ac:spMkLst>
        </pc:spChg>
        <pc:spChg chg="mod">
          <ac:chgData name="Cédric PEDRE" userId="58bfe53b-f9f6-400b-8f83-32a46f50a3dc" providerId="ADAL" clId="{0012ADEA-FB4C-4885-92C7-70C8350098BD}" dt="2017-06-12T06:26:09.179" v="25" actId="20577"/>
          <ac:spMkLst>
            <pc:docMk/>
            <pc:sldMk cId="3679391854" sldId="256"/>
            <ac:spMk id="3" creationId="{00000000-0000-0000-0000-000000000000}"/>
          </ac:spMkLst>
        </pc:spChg>
        <pc:spChg chg="del">
          <ac:chgData name="Cédric PEDRE" userId="58bfe53b-f9f6-400b-8f83-32a46f50a3dc" providerId="ADAL" clId="{0012ADEA-FB4C-4885-92C7-70C8350098BD}" dt="2017-06-12T06:26:14.240" v="26" actId="478"/>
          <ac:spMkLst>
            <pc:docMk/>
            <pc:sldMk cId="3679391854" sldId="256"/>
            <ac:spMk id="9" creationId="{00000000-0000-0000-0000-000000000000}"/>
          </ac:spMkLst>
        </pc:spChg>
        <pc:cxnChg chg="del">
          <ac:chgData name="Cédric PEDRE" userId="58bfe53b-f9f6-400b-8f83-32a46f50a3dc" providerId="ADAL" clId="{0012ADEA-FB4C-4885-92C7-70C8350098BD}" dt="2017-06-12T06:26:20.133" v="27" actId="478"/>
          <ac:cxnSpMkLst>
            <pc:docMk/>
            <pc:sldMk cId="3679391854" sldId="256"/>
            <ac:cxnSpMk id="12" creationId="{00000000-0000-0000-0000-000000000000}"/>
          </ac:cxnSpMkLst>
        </pc:cxnChg>
        <pc:cxnChg chg="mod">
          <ac:chgData name="Cédric PEDRE" userId="58bfe53b-f9f6-400b-8f83-32a46f50a3dc" providerId="ADAL" clId="{0012ADEA-FB4C-4885-92C7-70C8350098BD}" dt="2017-06-12T06:26:26.107" v="28" actId="1076"/>
          <ac:cxnSpMkLst>
            <pc:docMk/>
            <pc:sldMk cId="3679391854" sldId="256"/>
            <ac:cxnSpMk id="11" creationId="{00000000-0000-0000-0000-000000000000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RE" dirty="0"/>
              <a:t>Répartition</a:t>
            </a:r>
            <a:r>
              <a:rPr lang="fr-RE" baseline="0" dirty="0"/>
              <a:t> par champs</a:t>
            </a:r>
            <a:endParaRPr lang="fr-R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Social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2390670553935886E-2"/>
                  <c:y val="0.238746010930704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702623906705534E-2"/>
                      <c:h val="0.18622188852594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2A2-4FC2-9F41-1D1B1F2079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2-4FC2-9F41-1D1B1F20790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Médico-social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8.7462982943459135E-3"/>
                  <c:y val="0.265273535366424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160349854227394E-2"/>
                      <c:h val="0.181398736789976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2A2-4FC2-9F41-1D1B1F2079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A2-4FC2-9F41-1D1B1F20790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Sanitaire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9155092858289605E-3"/>
                  <c:y val="0.315916438706286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329446064139928E-2"/>
                      <c:h val="0.205514495469845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2A2-4FC2-9F41-1D1B1F2079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A2-4FC2-9F41-1D1B1F2079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40922616"/>
        <c:axId val="640922944"/>
      </c:barChart>
      <c:catAx>
        <c:axId val="640922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0922944"/>
        <c:crosses val="autoZero"/>
        <c:auto val="1"/>
        <c:lblAlgn val="ctr"/>
        <c:lblOffset val="100"/>
        <c:noMultiLvlLbl val="0"/>
      </c:catAx>
      <c:valAx>
        <c:axId val="640922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40922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&amp;ehk=X3XZ9Ak57qDNHI"/><Relationship Id="rId1" Type="http://schemas.openxmlformats.org/officeDocument/2006/relationships/image" Target="../media/image9.png&amp;ehk=0g70fp3EDVfcQ44jRG2yVQ&amp;r=0&amp;pid=OfficeInsert"/><Relationship Id="rId4" Type="http://schemas.openxmlformats.org/officeDocument/2006/relationships/image" Target="../media/image12.png&amp;ehk=HLmd68Qr1HwCwDiDpforzA&amp;r=0&amp;pid=OfficeInsert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&amp;ehk=X3XZ9Ak57qDNHI"/><Relationship Id="rId1" Type="http://schemas.openxmlformats.org/officeDocument/2006/relationships/image" Target="../media/image9.png&amp;ehk=0g70fp3EDVfcQ44jRG2yVQ&amp;r=0&amp;pid=OfficeInsert"/><Relationship Id="rId4" Type="http://schemas.openxmlformats.org/officeDocument/2006/relationships/image" Target="../media/image12.png&amp;ehk=HLmd68Qr1HwCwDiDpforzA&amp;r=0&amp;pid=OfficeInsert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F8BF58-77B4-4819-AF70-A17457C6E7F4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646F0057-955A-4BE9-9878-89E9D104E431}">
      <dgm:prSet phldrT="[Texte]"/>
      <dgm:spPr/>
      <dgm:t>
        <a:bodyPr/>
        <a:lstStyle/>
        <a:p>
          <a:r>
            <a:rPr lang="fr-FR" dirty="0"/>
            <a:t>104</a:t>
          </a:r>
        </a:p>
      </dgm:t>
    </dgm:pt>
    <dgm:pt modelId="{355C41AF-288B-4B9F-96F9-723C15C9C9CB}" type="parTrans" cxnId="{F3CE32D6-851F-4236-855A-4BD782131706}">
      <dgm:prSet/>
      <dgm:spPr/>
      <dgm:t>
        <a:bodyPr/>
        <a:lstStyle/>
        <a:p>
          <a:endParaRPr lang="fr-FR"/>
        </a:p>
      </dgm:t>
    </dgm:pt>
    <dgm:pt modelId="{44B65F93-EA03-45A0-9BA6-0591058623BE}" type="sibTrans" cxnId="{F3CE32D6-851F-4236-855A-4BD782131706}">
      <dgm:prSet/>
      <dgm:spPr/>
      <dgm:t>
        <a:bodyPr/>
        <a:lstStyle/>
        <a:p>
          <a:endParaRPr lang="fr-FR"/>
        </a:p>
      </dgm:t>
    </dgm:pt>
    <dgm:pt modelId="{8CA3D895-78A8-408A-A471-0A66203DDA70}">
      <dgm:prSet phldrT="[Texte]"/>
      <dgm:spPr/>
      <dgm:t>
        <a:bodyPr/>
        <a:lstStyle/>
        <a:p>
          <a:r>
            <a:rPr lang="fr-FR" dirty="0"/>
            <a:t>Participants au total </a:t>
          </a:r>
        </a:p>
      </dgm:t>
    </dgm:pt>
    <dgm:pt modelId="{983241FA-9FEA-4CB6-9A3E-D27F9BA6F715}" type="parTrans" cxnId="{CDB8C382-6770-4914-9709-8A8FE6477268}">
      <dgm:prSet/>
      <dgm:spPr/>
      <dgm:t>
        <a:bodyPr/>
        <a:lstStyle/>
        <a:p>
          <a:endParaRPr lang="fr-FR"/>
        </a:p>
      </dgm:t>
    </dgm:pt>
    <dgm:pt modelId="{1ED0CBD6-E6E9-4F22-882B-B8910BF99C03}" type="sibTrans" cxnId="{CDB8C382-6770-4914-9709-8A8FE6477268}">
      <dgm:prSet/>
      <dgm:spPr/>
      <dgm:t>
        <a:bodyPr/>
        <a:lstStyle/>
        <a:p>
          <a:endParaRPr lang="fr-FR"/>
        </a:p>
      </dgm:t>
    </dgm:pt>
    <dgm:pt modelId="{71E2FFE3-D6A9-404A-BEDC-A384760E3482}">
      <dgm:prSet phldrT="[Texte]"/>
      <dgm:spPr/>
      <dgm:t>
        <a:bodyPr/>
        <a:lstStyle/>
        <a:p>
          <a:r>
            <a:rPr lang="fr-FR" dirty="0"/>
            <a:t>90</a:t>
          </a:r>
        </a:p>
      </dgm:t>
    </dgm:pt>
    <dgm:pt modelId="{2C9DFAE3-A390-4CF2-A012-B6DC8598CB04}" type="parTrans" cxnId="{67A3A784-311C-424C-B1B5-DC2EE43604ED}">
      <dgm:prSet/>
      <dgm:spPr/>
      <dgm:t>
        <a:bodyPr/>
        <a:lstStyle/>
        <a:p>
          <a:endParaRPr lang="fr-FR"/>
        </a:p>
      </dgm:t>
    </dgm:pt>
    <dgm:pt modelId="{81954F60-3272-4214-B628-3E1293044462}" type="sibTrans" cxnId="{67A3A784-311C-424C-B1B5-DC2EE43604ED}">
      <dgm:prSet/>
      <dgm:spPr/>
      <dgm:t>
        <a:bodyPr/>
        <a:lstStyle/>
        <a:p>
          <a:endParaRPr lang="fr-FR"/>
        </a:p>
      </dgm:t>
    </dgm:pt>
    <dgm:pt modelId="{CAD473E2-3F87-4031-AC49-3773C00810BA}">
      <dgm:prSet phldrT="[Texte]"/>
      <dgm:spPr/>
      <dgm:t>
        <a:bodyPr/>
        <a:lstStyle/>
        <a:p>
          <a:r>
            <a:rPr lang="fr-FR" dirty="0"/>
            <a:t>Participants aux ateliers</a:t>
          </a:r>
        </a:p>
      </dgm:t>
    </dgm:pt>
    <dgm:pt modelId="{4D02AABE-D621-4054-85DB-593AE6F5C8A1}" type="parTrans" cxnId="{DEE6CAF2-1079-4523-9DFA-16CBCD056524}">
      <dgm:prSet/>
      <dgm:spPr/>
      <dgm:t>
        <a:bodyPr/>
        <a:lstStyle/>
        <a:p>
          <a:endParaRPr lang="fr-FR"/>
        </a:p>
      </dgm:t>
    </dgm:pt>
    <dgm:pt modelId="{68AB801E-453D-43A0-8D3D-1550015D0CEE}" type="sibTrans" cxnId="{DEE6CAF2-1079-4523-9DFA-16CBCD056524}">
      <dgm:prSet/>
      <dgm:spPr/>
      <dgm:t>
        <a:bodyPr/>
        <a:lstStyle/>
        <a:p>
          <a:endParaRPr lang="fr-FR"/>
        </a:p>
      </dgm:t>
    </dgm:pt>
    <dgm:pt modelId="{CBCD8773-9D7D-4840-80F6-9F914702931F}" type="pres">
      <dgm:prSet presAssocID="{35F8BF58-77B4-4819-AF70-A17457C6E7F4}" presName="list" presStyleCnt="0">
        <dgm:presLayoutVars>
          <dgm:dir/>
          <dgm:animLvl val="lvl"/>
        </dgm:presLayoutVars>
      </dgm:prSet>
      <dgm:spPr/>
    </dgm:pt>
    <dgm:pt modelId="{336383ED-8330-4A8F-9EB4-80C80F5437C8}" type="pres">
      <dgm:prSet presAssocID="{646F0057-955A-4BE9-9878-89E9D104E431}" presName="posSpace" presStyleCnt="0"/>
      <dgm:spPr/>
    </dgm:pt>
    <dgm:pt modelId="{3EFA027F-01DB-4B0F-BB05-20A26BCE8E9F}" type="pres">
      <dgm:prSet presAssocID="{646F0057-955A-4BE9-9878-89E9D104E431}" presName="vertFlow" presStyleCnt="0"/>
      <dgm:spPr/>
    </dgm:pt>
    <dgm:pt modelId="{52E538CE-FFBE-4B1A-886D-7D9F1093936B}" type="pres">
      <dgm:prSet presAssocID="{646F0057-955A-4BE9-9878-89E9D104E431}" presName="topSpace" presStyleCnt="0"/>
      <dgm:spPr/>
    </dgm:pt>
    <dgm:pt modelId="{F1B1E654-614C-4680-B5F5-7BA6D0585B0B}" type="pres">
      <dgm:prSet presAssocID="{646F0057-955A-4BE9-9878-89E9D104E431}" presName="firstComp" presStyleCnt="0"/>
      <dgm:spPr/>
    </dgm:pt>
    <dgm:pt modelId="{B6BCC06A-50C8-4846-8B12-3B70E9697244}" type="pres">
      <dgm:prSet presAssocID="{646F0057-955A-4BE9-9878-89E9D104E431}" presName="firstChild" presStyleLbl="bgAccFollowNode1" presStyleIdx="0" presStyleCnt="2"/>
      <dgm:spPr/>
    </dgm:pt>
    <dgm:pt modelId="{16C4E06A-4179-4200-9C0F-70B0DFC9274B}" type="pres">
      <dgm:prSet presAssocID="{646F0057-955A-4BE9-9878-89E9D104E431}" presName="firstChildTx" presStyleLbl="bgAccFollowNode1" presStyleIdx="0" presStyleCnt="2">
        <dgm:presLayoutVars>
          <dgm:bulletEnabled val="1"/>
        </dgm:presLayoutVars>
      </dgm:prSet>
      <dgm:spPr/>
    </dgm:pt>
    <dgm:pt modelId="{DA9A5585-898F-46FC-BB18-A248915423F1}" type="pres">
      <dgm:prSet presAssocID="{646F0057-955A-4BE9-9878-89E9D104E431}" presName="negSpace" presStyleCnt="0"/>
      <dgm:spPr/>
    </dgm:pt>
    <dgm:pt modelId="{06681375-1FAC-4C52-8790-37450985B4B3}" type="pres">
      <dgm:prSet presAssocID="{646F0057-955A-4BE9-9878-89E9D104E431}" presName="circle" presStyleLbl="node1" presStyleIdx="0" presStyleCnt="2"/>
      <dgm:spPr/>
    </dgm:pt>
    <dgm:pt modelId="{B2B8C65C-1541-418C-B844-352E55D30DB2}" type="pres">
      <dgm:prSet presAssocID="{44B65F93-EA03-45A0-9BA6-0591058623BE}" presName="transSpace" presStyleCnt="0"/>
      <dgm:spPr/>
    </dgm:pt>
    <dgm:pt modelId="{EB059E6F-6346-44DA-AE6E-918AE00BF843}" type="pres">
      <dgm:prSet presAssocID="{71E2FFE3-D6A9-404A-BEDC-A384760E3482}" presName="posSpace" presStyleCnt="0"/>
      <dgm:spPr/>
    </dgm:pt>
    <dgm:pt modelId="{81B178E1-5EA5-46DA-895C-1E37B0D960D5}" type="pres">
      <dgm:prSet presAssocID="{71E2FFE3-D6A9-404A-BEDC-A384760E3482}" presName="vertFlow" presStyleCnt="0"/>
      <dgm:spPr/>
    </dgm:pt>
    <dgm:pt modelId="{29730770-84A4-4A8A-8CF8-C1C226848C43}" type="pres">
      <dgm:prSet presAssocID="{71E2FFE3-D6A9-404A-BEDC-A384760E3482}" presName="topSpace" presStyleCnt="0"/>
      <dgm:spPr/>
    </dgm:pt>
    <dgm:pt modelId="{9A7E73AF-66F0-4D2A-A0E8-AEC644E55434}" type="pres">
      <dgm:prSet presAssocID="{71E2FFE3-D6A9-404A-BEDC-A384760E3482}" presName="firstComp" presStyleCnt="0"/>
      <dgm:spPr/>
    </dgm:pt>
    <dgm:pt modelId="{EFD90470-CF73-4824-B284-B983CC34D440}" type="pres">
      <dgm:prSet presAssocID="{71E2FFE3-D6A9-404A-BEDC-A384760E3482}" presName="firstChild" presStyleLbl="bgAccFollowNode1" presStyleIdx="1" presStyleCnt="2"/>
      <dgm:spPr/>
    </dgm:pt>
    <dgm:pt modelId="{FDE978F7-8F69-4207-BD59-83109E785F55}" type="pres">
      <dgm:prSet presAssocID="{71E2FFE3-D6A9-404A-BEDC-A384760E3482}" presName="firstChildTx" presStyleLbl="bgAccFollowNode1" presStyleIdx="1" presStyleCnt="2">
        <dgm:presLayoutVars>
          <dgm:bulletEnabled val="1"/>
        </dgm:presLayoutVars>
      </dgm:prSet>
      <dgm:spPr/>
    </dgm:pt>
    <dgm:pt modelId="{26AF1077-49AC-4031-9CFC-99F8BC83D8F0}" type="pres">
      <dgm:prSet presAssocID="{71E2FFE3-D6A9-404A-BEDC-A384760E3482}" presName="negSpace" presStyleCnt="0"/>
      <dgm:spPr/>
    </dgm:pt>
    <dgm:pt modelId="{5784E8CE-2D63-46DB-8052-D19A696CE996}" type="pres">
      <dgm:prSet presAssocID="{71E2FFE3-D6A9-404A-BEDC-A384760E3482}" presName="circle" presStyleLbl="node1" presStyleIdx="1" presStyleCnt="2"/>
      <dgm:spPr/>
    </dgm:pt>
  </dgm:ptLst>
  <dgm:cxnLst>
    <dgm:cxn modelId="{D0F1CC7E-BD8B-40BA-A28C-9750A3116B2A}" type="presOf" srcId="{CAD473E2-3F87-4031-AC49-3773C00810BA}" destId="{FDE978F7-8F69-4207-BD59-83109E785F55}" srcOrd="1" destOrd="0" presId="urn:microsoft.com/office/officeart/2005/8/layout/hList9"/>
    <dgm:cxn modelId="{CDB8C382-6770-4914-9709-8A8FE6477268}" srcId="{646F0057-955A-4BE9-9878-89E9D104E431}" destId="{8CA3D895-78A8-408A-A471-0A66203DDA70}" srcOrd="0" destOrd="0" parTransId="{983241FA-9FEA-4CB6-9A3E-D27F9BA6F715}" sibTransId="{1ED0CBD6-E6E9-4F22-882B-B8910BF99C03}"/>
    <dgm:cxn modelId="{67A3A784-311C-424C-B1B5-DC2EE43604ED}" srcId="{35F8BF58-77B4-4819-AF70-A17457C6E7F4}" destId="{71E2FFE3-D6A9-404A-BEDC-A384760E3482}" srcOrd="1" destOrd="0" parTransId="{2C9DFAE3-A390-4CF2-A012-B6DC8598CB04}" sibTransId="{81954F60-3272-4214-B628-3E1293044462}"/>
    <dgm:cxn modelId="{DC857A8E-EEFC-467D-B608-E369AA7AA35A}" type="presOf" srcId="{8CA3D895-78A8-408A-A471-0A66203DDA70}" destId="{16C4E06A-4179-4200-9C0F-70B0DFC9274B}" srcOrd="1" destOrd="0" presId="urn:microsoft.com/office/officeart/2005/8/layout/hList9"/>
    <dgm:cxn modelId="{3C2A4BB9-3FF3-464C-9C92-1BD270679E03}" type="presOf" srcId="{35F8BF58-77B4-4819-AF70-A17457C6E7F4}" destId="{CBCD8773-9D7D-4840-80F6-9F914702931F}" srcOrd="0" destOrd="0" presId="urn:microsoft.com/office/officeart/2005/8/layout/hList9"/>
    <dgm:cxn modelId="{3AE0C0B9-C375-42C2-894E-987BA71D9551}" type="presOf" srcId="{CAD473E2-3F87-4031-AC49-3773C00810BA}" destId="{EFD90470-CF73-4824-B284-B983CC34D440}" srcOrd="0" destOrd="0" presId="urn:microsoft.com/office/officeart/2005/8/layout/hList9"/>
    <dgm:cxn modelId="{07EEB0C1-2FDD-4183-86C6-2EA53D1649A0}" type="presOf" srcId="{8CA3D895-78A8-408A-A471-0A66203DDA70}" destId="{B6BCC06A-50C8-4846-8B12-3B70E9697244}" srcOrd="0" destOrd="0" presId="urn:microsoft.com/office/officeart/2005/8/layout/hList9"/>
    <dgm:cxn modelId="{5798ACCC-1F39-4340-8868-5F073D5A1CAB}" type="presOf" srcId="{71E2FFE3-D6A9-404A-BEDC-A384760E3482}" destId="{5784E8CE-2D63-46DB-8052-D19A696CE996}" srcOrd="0" destOrd="0" presId="urn:microsoft.com/office/officeart/2005/8/layout/hList9"/>
    <dgm:cxn modelId="{BA6CE9D4-A556-4464-B11F-F0B342B11256}" type="presOf" srcId="{646F0057-955A-4BE9-9878-89E9D104E431}" destId="{06681375-1FAC-4C52-8790-37450985B4B3}" srcOrd="0" destOrd="0" presId="urn:microsoft.com/office/officeart/2005/8/layout/hList9"/>
    <dgm:cxn modelId="{F3CE32D6-851F-4236-855A-4BD782131706}" srcId="{35F8BF58-77B4-4819-AF70-A17457C6E7F4}" destId="{646F0057-955A-4BE9-9878-89E9D104E431}" srcOrd="0" destOrd="0" parTransId="{355C41AF-288B-4B9F-96F9-723C15C9C9CB}" sibTransId="{44B65F93-EA03-45A0-9BA6-0591058623BE}"/>
    <dgm:cxn modelId="{DEE6CAF2-1079-4523-9DFA-16CBCD056524}" srcId="{71E2FFE3-D6A9-404A-BEDC-A384760E3482}" destId="{CAD473E2-3F87-4031-AC49-3773C00810BA}" srcOrd="0" destOrd="0" parTransId="{4D02AABE-D621-4054-85DB-593AE6F5C8A1}" sibTransId="{68AB801E-453D-43A0-8D3D-1550015D0CEE}"/>
    <dgm:cxn modelId="{19D9DF6D-9B7B-434B-870F-1A6E7319727A}" type="presParOf" srcId="{CBCD8773-9D7D-4840-80F6-9F914702931F}" destId="{336383ED-8330-4A8F-9EB4-80C80F5437C8}" srcOrd="0" destOrd="0" presId="urn:microsoft.com/office/officeart/2005/8/layout/hList9"/>
    <dgm:cxn modelId="{2B0837F2-9CA2-4415-A0BD-8A218DAE5EE8}" type="presParOf" srcId="{CBCD8773-9D7D-4840-80F6-9F914702931F}" destId="{3EFA027F-01DB-4B0F-BB05-20A26BCE8E9F}" srcOrd="1" destOrd="0" presId="urn:microsoft.com/office/officeart/2005/8/layout/hList9"/>
    <dgm:cxn modelId="{23EC06FA-7EFC-4AE0-A907-887DF2DA2FFF}" type="presParOf" srcId="{3EFA027F-01DB-4B0F-BB05-20A26BCE8E9F}" destId="{52E538CE-FFBE-4B1A-886D-7D9F1093936B}" srcOrd="0" destOrd="0" presId="urn:microsoft.com/office/officeart/2005/8/layout/hList9"/>
    <dgm:cxn modelId="{C9A6866E-0607-4FE5-9F2C-2268109FB94C}" type="presParOf" srcId="{3EFA027F-01DB-4B0F-BB05-20A26BCE8E9F}" destId="{F1B1E654-614C-4680-B5F5-7BA6D0585B0B}" srcOrd="1" destOrd="0" presId="urn:microsoft.com/office/officeart/2005/8/layout/hList9"/>
    <dgm:cxn modelId="{6C6809B0-D4E8-49AA-BD79-3515AAAB0D02}" type="presParOf" srcId="{F1B1E654-614C-4680-B5F5-7BA6D0585B0B}" destId="{B6BCC06A-50C8-4846-8B12-3B70E9697244}" srcOrd="0" destOrd="0" presId="urn:microsoft.com/office/officeart/2005/8/layout/hList9"/>
    <dgm:cxn modelId="{25AC9323-C3EB-4D23-BD88-8CDE9893C73C}" type="presParOf" srcId="{F1B1E654-614C-4680-B5F5-7BA6D0585B0B}" destId="{16C4E06A-4179-4200-9C0F-70B0DFC9274B}" srcOrd="1" destOrd="0" presId="urn:microsoft.com/office/officeart/2005/8/layout/hList9"/>
    <dgm:cxn modelId="{888C1448-B8AA-4B9C-966C-B27CABF8246A}" type="presParOf" srcId="{CBCD8773-9D7D-4840-80F6-9F914702931F}" destId="{DA9A5585-898F-46FC-BB18-A248915423F1}" srcOrd="2" destOrd="0" presId="urn:microsoft.com/office/officeart/2005/8/layout/hList9"/>
    <dgm:cxn modelId="{7D9676C7-F4E9-4706-9C1C-76F643D31255}" type="presParOf" srcId="{CBCD8773-9D7D-4840-80F6-9F914702931F}" destId="{06681375-1FAC-4C52-8790-37450985B4B3}" srcOrd="3" destOrd="0" presId="urn:microsoft.com/office/officeart/2005/8/layout/hList9"/>
    <dgm:cxn modelId="{1047B36A-59A4-46D6-8841-E6909159C777}" type="presParOf" srcId="{CBCD8773-9D7D-4840-80F6-9F914702931F}" destId="{B2B8C65C-1541-418C-B844-352E55D30DB2}" srcOrd="4" destOrd="0" presId="urn:microsoft.com/office/officeart/2005/8/layout/hList9"/>
    <dgm:cxn modelId="{E346589F-7513-4FF3-92BB-FCCDF7B7F371}" type="presParOf" srcId="{CBCD8773-9D7D-4840-80F6-9F914702931F}" destId="{EB059E6F-6346-44DA-AE6E-918AE00BF843}" srcOrd="5" destOrd="0" presId="urn:microsoft.com/office/officeart/2005/8/layout/hList9"/>
    <dgm:cxn modelId="{6912E7B9-0B8E-4BA4-BFF5-DF188C42391D}" type="presParOf" srcId="{CBCD8773-9D7D-4840-80F6-9F914702931F}" destId="{81B178E1-5EA5-46DA-895C-1E37B0D960D5}" srcOrd="6" destOrd="0" presId="urn:microsoft.com/office/officeart/2005/8/layout/hList9"/>
    <dgm:cxn modelId="{1D211992-F043-4A1E-B2CD-0DDF15AA72A7}" type="presParOf" srcId="{81B178E1-5EA5-46DA-895C-1E37B0D960D5}" destId="{29730770-84A4-4A8A-8CF8-C1C226848C43}" srcOrd="0" destOrd="0" presId="urn:microsoft.com/office/officeart/2005/8/layout/hList9"/>
    <dgm:cxn modelId="{92959E36-5E4E-406B-8C27-686CBFF9B481}" type="presParOf" srcId="{81B178E1-5EA5-46DA-895C-1E37B0D960D5}" destId="{9A7E73AF-66F0-4D2A-A0E8-AEC644E55434}" srcOrd="1" destOrd="0" presId="urn:microsoft.com/office/officeart/2005/8/layout/hList9"/>
    <dgm:cxn modelId="{29AB9D0E-905C-490E-9639-AC016E1F52B4}" type="presParOf" srcId="{9A7E73AF-66F0-4D2A-A0E8-AEC644E55434}" destId="{EFD90470-CF73-4824-B284-B983CC34D440}" srcOrd="0" destOrd="0" presId="urn:microsoft.com/office/officeart/2005/8/layout/hList9"/>
    <dgm:cxn modelId="{E2AD6EEC-CA7A-456B-9693-CB1DB5613A51}" type="presParOf" srcId="{9A7E73AF-66F0-4D2A-A0E8-AEC644E55434}" destId="{FDE978F7-8F69-4207-BD59-83109E785F55}" srcOrd="1" destOrd="0" presId="urn:microsoft.com/office/officeart/2005/8/layout/hList9"/>
    <dgm:cxn modelId="{9E500A4B-10B7-45ED-85D9-EE5B501D67F3}" type="presParOf" srcId="{CBCD8773-9D7D-4840-80F6-9F914702931F}" destId="{26AF1077-49AC-4031-9CFC-99F8BC83D8F0}" srcOrd="7" destOrd="0" presId="urn:microsoft.com/office/officeart/2005/8/layout/hList9"/>
    <dgm:cxn modelId="{4B3C6C56-661D-4C18-9261-1C06AE3EAACE}" type="presParOf" srcId="{CBCD8773-9D7D-4840-80F6-9F914702931F}" destId="{5784E8CE-2D63-46DB-8052-D19A696CE99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F8BF58-77B4-4819-AF70-A17457C6E7F4}" type="doc">
      <dgm:prSet loTypeId="urn:microsoft.com/office/officeart/2005/8/layout/hList9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646F0057-955A-4BE9-9878-89E9D104E431}">
      <dgm:prSet phldrT="[Texte]"/>
      <dgm:spPr/>
      <dgm:t>
        <a:bodyPr/>
        <a:lstStyle/>
        <a:p>
          <a:r>
            <a:rPr lang="fr-FR" dirty="0"/>
            <a:t>7</a:t>
          </a:r>
        </a:p>
      </dgm:t>
    </dgm:pt>
    <dgm:pt modelId="{355C41AF-288B-4B9F-96F9-723C15C9C9CB}" type="parTrans" cxnId="{F3CE32D6-851F-4236-855A-4BD782131706}">
      <dgm:prSet/>
      <dgm:spPr/>
      <dgm:t>
        <a:bodyPr/>
        <a:lstStyle/>
        <a:p>
          <a:endParaRPr lang="fr-FR"/>
        </a:p>
      </dgm:t>
    </dgm:pt>
    <dgm:pt modelId="{44B65F93-EA03-45A0-9BA6-0591058623BE}" type="sibTrans" cxnId="{F3CE32D6-851F-4236-855A-4BD782131706}">
      <dgm:prSet/>
      <dgm:spPr/>
      <dgm:t>
        <a:bodyPr/>
        <a:lstStyle/>
        <a:p>
          <a:endParaRPr lang="fr-FR"/>
        </a:p>
      </dgm:t>
    </dgm:pt>
    <dgm:pt modelId="{8CA3D895-78A8-408A-A471-0A66203DDA70}">
      <dgm:prSet phldrT="[Texte]"/>
      <dgm:spPr/>
      <dgm:t>
        <a:bodyPr/>
        <a:lstStyle/>
        <a:p>
          <a:r>
            <a:rPr lang="fr-FR" dirty="0"/>
            <a:t>Absents/inscriptions</a:t>
          </a:r>
        </a:p>
      </dgm:t>
    </dgm:pt>
    <dgm:pt modelId="{983241FA-9FEA-4CB6-9A3E-D27F9BA6F715}" type="parTrans" cxnId="{CDB8C382-6770-4914-9709-8A8FE6477268}">
      <dgm:prSet/>
      <dgm:spPr/>
      <dgm:t>
        <a:bodyPr/>
        <a:lstStyle/>
        <a:p>
          <a:endParaRPr lang="fr-FR"/>
        </a:p>
      </dgm:t>
    </dgm:pt>
    <dgm:pt modelId="{1ED0CBD6-E6E9-4F22-882B-B8910BF99C03}" type="sibTrans" cxnId="{CDB8C382-6770-4914-9709-8A8FE6477268}">
      <dgm:prSet/>
      <dgm:spPr/>
      <dgm:t>
        <a:bodyPr/>
        <a:lstStyle/>
        <a:p>
          <a:endParaRPr lang="fr-FR"/>
        </a:p>
      </dgm:t>
    </dgm:pt>
    <dgm:pt modelId="{CBCD8773-9D7D-4840-80F6-9F914702931F}" type="pres">
      <dgm:prSet presAssocID="{35F8BF58-77B4-4819-AF70-A17457C6E7F4}" presName="list" presStyleCnt="0">
        <dgm:presLayoutVars>
          <dgm:dir/>
          <dgm:animLvl val="lvl"/>
        </dgm:presLayoutVars>
      </dgm:prSet>
      <dgm:spPr/>
    </dgm:pt>
    <dgm:pt modelId="{336383ED-8330-4A8F-9EB4-80C80F5437C8}" type="pres">
      <dgm:prSet presAssocID="{646F0057-955A-4BE9-9878-89E9D104E431}" presName="posSpace" presStyleCnt="0"/>
      <dgm:spPr/>
    </dgm:pt>
    <dgm:pt modelId="{3EFA027F-01DB-4B0F-BB05-20A26BCE8E9F}" type="pres">
      <dgm:prSet presAssocID="{646F0057-955A-4BE9-9878-89E9D104E431}" presName="vertFlow" presStyleCnt="0"/>
      <dgm:spPr/>
    </dgm:pt>
    <dgm:pt modelId="{52E538CE-FFBE-4B1A-886D-7D9F1093936B}" type="pres">
      <dgm:prSet presAssocID="{646F0057-955A-4BE9-9878-89E9D104E431}" presName="topSpace" presStyleCnt="0"/>
      <dgm:spPr/>
    </dgm:pt>
    <dgm:pt modelId="{F1B1E654-614C-4680-B5F5-7BA6D0585B0B}" type="pres">
      <dgm:prSet presAssocID="{646F0057-955A-4BE9-9878-89E9D104E431}" presName="firstComp" presStyleCnt="0"/>
      <dgm:spPr/>
    </dgm:pt>
    <dgm:pt modelId="{B6BCC06A-50C8-4846-8B12-3B70E9697244}" type="pres">
      <dgm:prSet presAssocID="{646F0057-955A-4BE9-9878-89E9D104E431}" presName="firstChild" presStyleLbl="bgAccFollowNode1" presStyleIdx="0" presStyleCnt="1"/>
      <dgm:spPr/>
    </dgm:pt>
    <dgm:pt modelId="{16C4E06A-4179-4200-9C0F-70B0DFC9274B}" type="pres">
      <dgm:prSet presAssocID="{646F0057-955A-4BE9-9878-89E9D104E431}" presName="firstChildTx" presStyleLbl="bgAccFollowNode1" presStyleIdx="0" presStyleCnt="1">
        <dgm:presLayoutVars>
          <dgm:bulletEnabled val="1"/>
        </dgm:presLayoutVars>
      </dgm:prSet>
      <dgm:spPr/>
    </dgm:pt>
    <dgm:pt modelId="{DA9A5585-898F-46FC-BB18-A248915423F1}" type="pres">
      <dgm:prSet presAssocID="{646F0057-955A-4BE9-9878-89E9D104E431}" presName="negSpace" presStyleCnt="0"/>
      <dgm:spPr/>
    </dgm:pt>
    <dgm:pt modelId="{06681375-1FAC-4C52-8790-37450985B4B3}" type="pres">
      <dgm:prSet presAssocID="{646F0057-955A-4BE9-9878-89E9D104E431}" presName="circle" presStyleLbl="node1" presStyleIdx="0" presStyleCnt="1"/>
      <dgm:spPr/>
    </dgm:pt>
  </dgm:ptLst>
  <dgm:cxnLst>
    <dgm:cxn modelId="{CDB8C382-6770-4914-9709-8A8FE6477268}" srcId="{646F0057-955A-4BE9-9878-89E9D104E431}" destId="{8CA3D895-78A8-408A-A471-0A66203DDA70}" srcOrd="0" destOrd="0" parTransId="{983241FA-9FEA-4CB6-9A3E-D27F9BA6F715}" sibTransId="{1ED0CBD6-E6E9-4F22-882B-B8910BF99C03}"/>
    <dgm:cxn modelId="{DC857A8E-EEFC-467D-B608-E369AA7AA35A}" type="presOf" srcId="{8CA3D895-78A8-408A-A471-0A66203DDA70}" destId="{16C4E06A-4179-4200-9C0F-70B0DFC9274B}" srcOrd="1" destOrd="0" presId="urn:microsoft.com/office/officeart/2005/8/layout/hList9"/>
    <dgm:cxn modelId="{3C2A4BB9-3FF3-464C-9C92-1BD270679E03}" type="presOf" srcId="{35F8BF58-77B4-4819-AF70-A17457C6E7F4}" destId="{CBCD8773-9D7D-4840-80F6-9F914702931F}" srcOrd="0" destOrd="0" presId="urn:microsoft.com/office/officeart/2005/8/layout/hList9"/>
    <dgm:cxn modelId="{07EEB0C1-2FDD-4183-86C6-2EA53D1649A0}" type="presOf" srcId="{8CA3D895-78A8-408A-A471-0A66203DDA70}" destId="{B6BCC06A-50C8-4846-8B12-3B70E9697244}" srcOrd="0" destOrd="0" presId="urn:microsoft.com/office/officeart/2005/8/layout/hList9"/>
    <dgm:cxn modelId="{BA6CE9D4-A556-4464-B11F-F0B342B11256}" type="presOf" srcId="{646F0057-955A-4BE9-9878-89E9D104E431}" destId="{06681375-1FAC-4C52-8790-37450985B4B3}" srcOrd="0" destOrd="0" presId="urn:microsoft.com/office/officeart/2005/8/layout/hList9"/>
    <dgm:cxn modelId="{F3CE32D6-851F-4236-855A-4BD782131706}" srcId="{35F8BF58-77B4-4819-AF70-A17457C6E7F4}" destId="{646F0057-955A-4BE9-9878-89E9D104E431}" srcOrd="0" destOrd="0" parTransId="{355C41AF-288B-4B9F-96F9-723C15C9C9CB}" sibTransId="{44B65F93-EA03-45A0-9BA6-0591058623BE}"/>
    <dgm:cxn modelId="{19D9DF6D-9B7B-434B-870F-1A6E7319727A}" type="presParOf" srcId="{CBCD8773-9D7D-4840-80F6-9F914702931F}" destId="{336383ED-8330-4A8F-9EB4-80C80F5437C8}" srcOrd="0" destOrd="0" presId="urn:microsoft.com/office/officeart/2005/8/layout/hList9"/>
    <dgm:cxn modelId="{2B0837F2-9CA2-4415-A0BD-8A218DAE5EE8}" type="presParOf" srcId="{CBCD8773-9D7D-4840-80F6-9F914702931F}" destId="{3EFA027F-01DB-4B0F-BB05-20A26BCE8E9F}" srcOrd="1" destOrd="0" presId="urn:microsoft.com/office/officeart/2005/8/layout/hList9"/>
    <dgm:cxn modelId="{23EC06FA-7EFC-4AE0-A907-887DF2DA2FFF}" type="presParOf" srcId="{3EFA027F-01DB-4B0F-BB05-20A26BCE8E9F}" destId="{52E538CE-FFBE-4B1A-886D-7D9F1093936B}" srcOrd="0" destOrd="0" presId="urn:microsoft.com/office/officeart/2005/8/layout/hList9"/>
    <dgm:cxn modelId="{C9A6866E-0607-4FE5-9F2C-2268109FB94C}" type="presParOf" srcId="{3EFA027F-01DB-4B0F-BB05-20A26BCE8E9F}" destId="{F1B1E654-614C-4680-B5F5-7BA6D0585B0B}" srcOrd="1" destOrd="0" presId="urn:microsoft.com/office/officeart/2005/8/layout/hList9"/>
    <dgm:cxn modelId="{6C6809B0-D4E8-49AA-BD79-3515AAAB0D02}" type="presParOf" srcId="{F1B1E654-614C-4680-B5F5-7BA6D0585B0B}" destId="{B6BCC06A-50C8-4846-8B12-3B70E9697244}" srcOrd="0" destOrd="0" presId="urn:microsoft.com/office/officeart/2005/8/layout/hList9"/>
    <dgm:cxn modelId="{25AC9323-C3EB-4D23-BD88-8CDE9893C73C}" type="presParOf" srcId="{F1B1E654-614C-4680-B5F5-7BA6D0585B0B}" destId="{16C4E06A-4179-4200-9C0F-70B0DFC9274B}" srcOrd="1" destOrd="0" presId="urn:microsoft.com/office/officeart/2005/8/layout/hList9"/>
    <dgm:cxn modelId="{888C1448-B8AA-4B9C-966C-B27CABF8246A}" type="presParOf" srcId="{CBCD8773-9D7D-4840-80F6-9F914702931F}" destId="{DA9A5585-898F-46FC-BB18-A248915423F1}" srcOrd="2" destOrd="0" presId="urn:microsoft.com/office/officeart/2005/8/layout/hList9"/>
    <dgm:cxn modelId="{7D9676C7-F4E9-4706-9C1C-76F643D31255}" type="presParOf" srcId="{CBCD8773-9D7D-4840-80F6-9F914702931F}" destId="{06681375-1FAC-4C52-8790-37450985B4B3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B42195-8A1C-41B4-AEE3-9318E95F109D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CCBC731-F336-45F5-8A9C-3C87C16A526B}">
      <dgm:prSet phldrT="[Texte]"/>
      <dgm:spPr/>
      <dgm:t>
        <a:bodyPr/>
        <a:lstStyle/>
        <a:p>
          <a:r>
            <a:rPr lang="fr-FR" dirty="0"/>
            <a:t>ATELIER</a:t>
          </a:r>
        </a:p>
      </dgm:t>
    </dgm:pt>
    <dgm:pt modelId="{29D0BD9F-2513-477D-B891-571FDE70E58D}" type="parTrans" cxnId="{F56BE207-B248-451D-8710-CB2304543389}">
      <dgm:prSet/>
      <dgm:spPr/>
      <dgm:t>
        <a:bodyPr/>
        <a:lstStyle/>
        <a:p>
          <a:endParaRPr lang="fr-FR"/>
        </a:p>
      </dgm:t>
    </dgm:pt>
    <dgm:pt modelId="{3ED48D97-F536-4191-949A-D14A70440697}" type="sibTrans" cxnId="{F56BE207-B248-451D-8710-CB2304543389}">
      <dgm:prSet/>
      <dgm:spPr/>
      <dgm:t>
        <a:bodyPr/>
        <a:lstStyle/>
        <a:p>
          <a:endParaRPr lang="fr-FR"/>
        </a:p>
      </dgm:t>
    </dgm:pt>
    <dgm:pt modelId="{3D7A6161-6377-4B2D-9EEB-F69B6C4F42EC}">
      <dgm:prSet phldrT="[Texte]"/>
      <dgm:spPr/>
      <dgm:t>
        <a:bodyPr/>
        <a:lstStyle/>
        <a:p>
          <a:r>
            <a:rPr lang="fr-FR" dirty="0"/>
            <a:t>COORDINATION –CONTINUITE DES PARCOURS </a:t>
          </a:r>
        </a:p>
      </dgm:t>
    </dgm:pt>
    <dgm:pt modelId="{7E615081-11F2-45B4-A7CE-56E8F1B361D7}" type="parTrans" cxnId="{A89F5808-03FA-4BC0-B1B6-8DED693419A2}">
      <dgm:prSet/>
      <dgm:spPr/>
      <dgm:t>
        <a:bodyPr/>
        <a:lstStyle/>
        <a:p>
          <a:endParaRPr lang="fr-FR"/>
        </a:p>
      </dgm:t>
    </dgm:pt>
    <dgm:pt modelId="{6EED7F2A-5DA6-4055-9BB3-AB882A40AF14}" type="sibTrans" cxnId="{A89F5808-03FA-4BC0-B1B6-8DED693419A2}">
      <dgm:prSet/>
      <dgm:spPr/>
      <dgm:t>
        <a:bodyPr/>
        <a:lstStyle/>
        <a:p>
          <a:endParaRPr lang="fr-FR"/>
        </a:p>
      </dgm:t>
    </dgm:pt>
    <dgm:pt modelId="{B23033D8-59EC-475E-8F7D-EBFAC50E4BA3}">
      <dgm:prSet phldrT="[Texte]"/>
      <dgm:spPr/>
      <dgm:t>
        <a:bodyPr/>
        <a:lstStyle/>
        <a:p>
          <a:r>
            <a:rPr lang="fr-FR" dirty="0"/>
            <a:t>ATELIER</a:t>
          </a:r>
        </a:p>
      </dgm:t>
    </dgm:pt>
    <dgm:pt modelId="{919B6A1D-F02A-43D7-981E-F8A70A720A25}" type="parTrans" cxnId="{9E0B10B3-04D7-421B-AD43-69F55C33EB08}">
      <dgm:prSet/>
      <dgm:spPr/>
      <dgm:t>
        <a:bodyPr/>
        <a:lstStyle/>
        <a:p>
          <a:endParaRPr lang="fr-FR"/>
        </a:p>
      </dgm:t>
    </dgm:pt>
    <dgm:pt modelId="{AA1C5563-C31A-494E-A176-ED8889CC8280}" type="sibTrans" cxnId="{9E0B10B3-04D7-421B-AD43-69F55C33EB08}">
      <dgm:prSet/>
      <dgm:spPr/>
      <dgm:t>
        <a:bodyPr/>
        <a:lstStyle/>
        <a:p>
          <a:endParaRPr lang="fr-FR"/>
        </a:p>
      </dgm:t>
    </dgm:pt>
    <dgm:pt modelId="{8677FD6A-E960-41C7-9A8D-94804C59E1FE}">
      <dgm:prSet phldrT="[Texte]"/>
      <dgm:spPr/>
      <dgm:t>
        <a:bodyPr/>
        <a:lstStyle/>
        <a:p>
          <a:r>
            <a:rPr lang="fr-FR" dirty="0"/>
            <a:t>ECHANGES INTER PROFESSIONNELS</a:t>
          </a:r>
        </a:p>
      </dgm:t>
    </dgm:pt>
    <dgm:pt modelId="{3EF15804-25C2-4271-AB06-29B0A87AE92D}" type="parTrans" cxnId="{B105430D-FD61-4C26-A20D-06B8454022FF}">
      <dgm:prSet/>
      <dgm:spPr/>
      <dgm:t>
        <a:bodyPr/>
        <a:lstStyle/>
        <a:p>
          <a:endParaRPr lang="fr-FR"/>
        </a:p>
      </dgm:t>
    </dgm:pt>
    <dgm:pt modelId="{975F6147-263A-4266-8589-AA6B2A564282}" type="sibTrans" cxnId="{B105430D-FD61-4C26-A20D-06B8454022FF}">
      <dgm:prSet/>
      <dgm:spPr/>
      <dgm:t>
        <a:bodyPr/>
        <a:lstStyle/>
        <a:p>
          <a:endParaRPr lang="fr-FR"/>
        </a:p>
      </dgm:t>
    </dgm:pt>
    <dgm:pt modelId="{3CDBF4F1-D938-44AB-9AD0-DD9A2F66BBD4}">
      <dgm:prSet phldrT="[Texte]"/>
      <dgm:spPr/>
      <dgm:t>
        <a:bodyPr/>
        <a:lstStyle/>
        <a:p>
          <a:r>
            <a:rPr lang="fr-FR" dirty="0"/>
            <a:t>CAMPAGNES DE SENSIBILISATION</a:t>
          </a:r>
        </a:p>
      </dgm:t>
    </dgm:pt>
    <dgm:pt modelId="{ECFED8AA-D543-4469-BAD9-8F90C15EA032}" type="parTrans" cxnId="{3BEE0CC5-CDF4-45EB-9C4A-1D7012BA4507}">
      <dgm:prSet/>
      <dgm:spPr/>
      <dgm:t>
        <a:bodyPr/>
        <a:lstStyle/>
        <a:p>
          <a:endParaRPr lang="fr-FR"/>
        </a:p>
      </dgm:t>
    </dgm:pt>
    <dgm:pt modelId="{B598508D-CBE5-4047-84B0-CDB6057E1EB8}" type="sibTrans" cxnId="{3BEE0CC5-CDF4-45EB-9C4A-1D7012BA4507}">
      <dgm:prSet/>
      <dgm:spPr/>
      <dgm:t>
        <a:bodyPr/>
        <a:lstStyle/>
        <a:p>
          <a:endParaRPr lang="fr-FR"/>
        </a:p>
      </dgm:t>
    </dgm:pt>
    <dgm:pt modelId="{BBB4FD07-6B29-4667-BBEA-CA174E8DCAA2}">
      <dgm:prSet phldrT="[Texte]"/>
      <dgm:spPr/>
      <dgm:t>
        <a:bodyPr/>
        <a:lstStyle/>
        <a:p>
          <a:r>
            <a:rPr lang="fr-FR" dirty="0"/>
            <a:t>ATELIER</a:t>
          </a:r>
        </a:p>
      </dgm:t>
    </dgm:pt>
    <dgm:pt modelId="{6226D284-848B-4AE6-BA2B-9C868575A27E}" type="parTrans" cxnId="{39D07584-F07B-4F4B-BB40-94548F99F941}">
      <dgm:prSet/>
      <dgm:spPr/>
      <dgm:t>
        <a:bodyPr/>
        <a:lstStyle/>
        <a:p>
          <a:endParaRPr lang="fr-FR"/>
        </a:p>
      </dgm:t>
    </dgm:pt>
    <dgm:pt modelId="{A78DD8D7-33F0-4F09-84DE-3A694A951A10}" type="sibTrans" cxnId="{39D07584-F07B-4F4B-BB40-94548F99F941}">
      <dgm:prSet/>
      <dgm:spPr/>
      <dgm:t>
        <a:bodyPr/>
        <a:lstStyle/>
        <a:p>
          <a:endParaRPr lang="fr-FR"/>
        </a:p>
      </dgm:t>
    </dgm:pt>
    <dgm:pt modelId="{CAFFEE3D-FDD8-4944-BF52-31FCB9F1F8D6}">
      <dgm:prSet phldrT="[Texte]"/>
      <dgm:spPr/>
      <dgm:t>
        <a:bodyPr/>
        <a:lstStyle/>
        <a:p>
          <a:r>
            <a:rPr lang="fr-FR" dirty="0"/>
            <a:t>FORMATION CONTINUE</a:t>
          </a:r>
        </a:p>
      </dgm:t>
    </dgm:pt>
    <dgm:pt modelId="{ECA6278A-8832-4FDC-BBB2-15759AF20ED9}" type="parTrans" cxnId="{5152D3FB-9173-41C3-A630-E7853B264D30}">
      <dgm:prSet/>
      <dgm:spPr/>
      <dgm:t>
        <a:bodyPr/>
        <a:lstStyle/>
        <a:p>
          <a:endParaRPr lang="fr-FR"/>
        </a:p>
      </dgm:t>
    </dgm:pt>
    <dgm:pt modelId="{65DD0447-14F0-4A38-A2A6-FB6CDBA066A6}" type="sibTrans" cxnId="{5152D3FB-9173-41C3-A630-E7853B264D30}">
      <dgm:prSet/>
      <dgm:spPr/>
      <dgm:t>
        <a:bodyPr/>
        <a:lstStyle/>
        <a:p>
          <a:endParaRPr lang="fr-FR"/>
        </a:p>
      </dgm:t>
    </dgm:pt>
    <dgm:pt modelId="{622FB753-0794-4C3D-BD5F-91F2350497C3}">
      <dgm:prSet phldrT="[Texte]"/>
      <dgm:spPr/>
      <dgm:t>
        <a:bodyPr/>
        <a:lstStyle/>
        <a:p>
          <a:r>
            <a:rPr lang="fr-FR" dirty="0"/>
            <a:t>RESEAU PARTENARIAL</a:t>
          </a:r>
        </a:p>
      </dgm:t>
    </dgm:pt>
    <dgm:pt modelId="{262C3F28-CCAB-42DA-840B-33A9E28F7E8B}" type="parTrans" cxnId="{0E6BA57B-55FA-4255-BE90-D5ED072EBA24}">
      <dgm:prSet/>
      <dgm:spPr/>
      <dgm:t>
        <a:bodyPr/>
        <a:lstStyle/>
        <a:p>
          <a:endParaRPr lang="fr-FR"/>
        </a:p>
      </dgm:t>
    </dgm:pt>
    <dgm:pt modelId="{66AE8BA7-BAA4-4667-AD20-5860291BFF19}" type="sibTrans" cxnId="{0E6BA57B-55FA-4255-BE90-D5ED072EBA24}">
      <dgm:prSet/>
      <dgm:spPr/>
      <dgm:t>
        <a:bodyPr/>
        <a:lstStyle/>
        <a:p>
          <a:endParaRPr lang="fr-FR"/>
        </a:p>
      </dgm:t>
    </dgm:pt>
    <dgm:pt modelId="{3C0C21E3-8894-49BE-8D11-360AD1D4B835}">
      <dgm:prSet phldrT="[Texte]"/>
      <dgm:spPr/>
      <dgm:t>
        <a:bodyPr/>
        <a:lstStyle/>
        <a:p>
          <a:r>
            <a:rPr lang="fr-FR" dirty="0"/>
            <a:t>ATELIER</a:t>
          </a:r>
        </a:p>
      </dgm:t>
    </dgm:pt>
    <dgm:pt modelId="{B14962D8-039F-4F81-A0E5-ACFD27C598CC}" type="parTrans" cxnId="{1C218AE2-198E-4137-A374-F6860B7B8AB3}">
      <dgm:prSet/>
      <dgm:spPr/>
      <dgm:t>
        <a:bodyPr/>
        <a:lstStyle/>
        <a:p>
          <a:endParaRPr lang="fr-FR"/>
        </a:p>
      </dgm:t>
    </dgm:pt>
    <dgm:pt modelId="{70247EF6-BB31-4BDE-A478-A94591A8A81A}" type="sibTrans" cxnId="{1C218AE2-198E-4137-A374-F6860B7B8AB3}">
      <dgm:prSet/>
      <dgm:spPr/>
      <dgm:t>
        <a:bodyPr/>
        <a:lstStyle/>
        <a:p>
          <a:endParaRPr lang="fr-FR"/>
        </a:p>
      </dgm:t>
    </dgm:pt>
    <dgm:pt modelId="{499BD6A3-BD3B-4C18-9611-2E7957343A33}">
      <dgm:prSet phldrT="[Texte]"/>
      <dgm:spPr/>
      <dgm:t>
        <a:bodyPr/>
        <a:lstStyle/>
        <a:p>
          <a:r>
            <a:rPr lang="fr-FR" dirty="0"/>
            <a:t>FORMATION</a:t>
          </a:r>
        </a:p>
      </dgm:t>
    </dgm:pt>
    <dgm:pt modelId="{E23FF210-75BD-4FE0-8F0C-8B1FBDD22B1F}" type="parTrans" cxnId="{011BCA0B-A31B-40AC-BACE-D31E074EDF9E}">
      <dgm:prSet/>
      <dgm:spPr/>
      <dgm:t>
        <a:bodyPr/>
        <a:lstStyle/>
        <a:p>
          <a:endParaRPr lang="fr-FR"/>
        </a:p>
      </dgm:t>
    </dgm:pt>
    <dgm:pt modelId="{2DB00259-A785-4AE0-87BE-641D9A509ED8}" type="sibTrans" cxnId="{011BCA0B-A31B-40AC-BACE-D31E074EDF9E}">
      <dgm:prSet/>
      <dgm:spPr/>
      <dgm:t>
        <a:bodyPr/>
        <a:lstStyle/>
        <a:p>
          <a:endParaRPr lang="fr-FR"/>
        </a:p>
      </dgm:t>
    </dgm:pt>
    <dgm:pt modelId="{98F2DFD6-2446-475C-96F8-5D4E38963D52}">
      <dgm:prSet phldrT="[Texte]"/>
      <dgm:spPr/>
      <dgm:t>
        <a:bodyPr/>
        <a:lstStyle/>
        <a:p>
          <a:r>
            <a:rPr lang="fr-FR" dirty="0"/>
            <a:t>REFERENCES-RESSOURCES-CULTURE COMMUNE</a:t>
          </a:r>
        </a:p>
      </dgm:t>
    </dgm:pt>
    <dgm:pt modelId="{D2CEAA08-2D2E-49A3-960B-23A444254B57}" type="parTrans" cxnId="{2DE00C43-A375-4243-AB47-A002CC03001C}">
      <dgm:prSet/>
      <dgm:spPr/>
      <dgm:t>
        <a:bodyPr/>
        <a:lstStyle/>
        <a:p>
          <a:endParaRPr lang="fr-FR"/>
        </a:p>
      </dgm:t>
    </dgm:pt>
    <dgm:pt modelId="{FEF88325-F380-4337-A2E6-16523C5CEC31}" type="sibTrans" cxnId="{2DE00C43-A375-4243-AB47-A002CC03001C}">
      <dgm:prSet/>
      <dgm:spPr/>
      <dgm:t>
        <a:bodyPr/>
        <a:lstStyle/>
        <a:p>
          <a:endParaRPr lang="fr-FR"/>
        </a:p>
      </dgm:t>
    </dgm:pt>
    <dgm:pt modelId="{A9420769-FC3B-4FE3-8F71-49CF3B8BF32D}">
      <dgm:prSet phldrT="[Texte]"/>
      <dgm:spPr/>
      <dgm:t>
        <a:bodyPr/>
        <a:lstStyle/>
        <a:p>
          <a:r>
            <a:rPr lang="fr-FR" dirty="0"/>
            <a:t>SE CONNAITRE &amp; INTERSECTORIALITE</a:t>
          </a:r>
        </a:p>
      </dgm:t>
    </dgm:pt>
    <dgm:pt modelId="{0624A8CE-5A6D-4CE2-A917-7D9FC1689AAA}" type="parTrans" cxnId="{FB7A9EA7-8A39-46A6-9943-60522666F137}">
      <dgm:prSet/>
      <dgm:spPr/>
      <dgm:t>
        <a:bodyPr/>
        <a:lstStyle/>
        <a:p>
          <a:endParaRPr lang="fr-FR"/>
        </a:p>
      </dgm:t>
    </dgm:pt>
    <dgm:pt modelId="{6F95DAA4-73B0-4705-A7E1-61D357AC9B07}" type="sibTrans" cxnId="{FB7A9EA7-8A39-46A6-9943-60522666F137}">
      <dgm:prSet/>
      <dgm:spPr/>
      <dgm:t>
        <a:bodyPr/>
        <a:lstStyle/>
        <a:p>
          <a:endParaRPr lang="fr-FR"/>
        </a:p>
      </dgm:t>
    </dgm:pt>
    <dgm:pt modelId="{E8DA6952-430D-4283-86EE-93120176B85F}">
      <dgm:prSet phldrT="[Texte]"/>
      <dgm:spPr/>
      <dgm:t>
        <a:bodyPr/>
        <a:lstStyle/>
        <a:p>
          <a:r>
            <a:rPr lang="fr-FR" dirty="0"/>
            <a:t>FORMATION</a:t>
          </a:r>
        </a:p>
      </dgm:t>
    </dgm:pt>
    <dgm:pt modelId="{68474D00-701F-4717-AE2B-B4989932C320}" type="parTrans" cxnId="{D4291D2C-31E1-4E53-B389-EEDA75E129B0}">
      <dgm:prSet/>
      <dgm:spPr/>
      <dgm:t>
        <a:bodyPr/>
        <a:lstStyle/>
        <a:p>
          <a:endParaRPr lang="fr-FR"/>
        </a:p>
      </dgm:t>
    </dgm:pt>
    <dgm:pt modelId="{FC0F0C0A-A9C7-4F03-979B-369E25325909}" type="sibTrans" cxnId="{D4291D2C-31E1-4E53-B389-EEDA75E129B0}">
      <dgm:prSet/>
      <dgm:spPr/>
      <dgm:t>
        <a:bodyPr/>
        <a:lstStyle/>
        <a:p>
          <a:endParaRPr lang="fr-FR"/>
        </a:p>
      </dgm:t>
    </dgm:pt>
    <dgm:pt modelId="{03854DEA-4D8D-4EC8-A470-70FE3C516E00}">
      <dgm:prSet phldrT="[Texte]"/>
      <dgm:spPr/>
      <dgm:t>
        <a:bodyPr/>
        <a:lstStyle/>
        <a:p>
          <a:r>
            <a:rPr lang="fr-FR" dirty="0"/>
            <a:t>OUVERTURES ET CREATION </a:t>
          </a:r>
        </a:p>
      </dgm:t>
    </dgm:pt>
    <dgm:pt modelId="{AA4DBFB6-F5B5-47BE-BD4B-E95008417AA6}" type="parTrans" cxnId="{D5A6D9C7-FD24-4522-B2FC-B739196135A2}">
      <dgm:prSet/>
      <dgm:spPr/>
      <dgm:t>
        <a:bodyPr/>
        <a:lstStyle/>
        <a:p>
          <a:endParaRPr lang="fr-FR"/>
        </a:p>
      </dgm:t>
    </dgm:pt>
    <dgm:pt modelId="{BC6FD290-4C0C-4B00-94A8-C231129B1241}" type="sibTrans" cxnId="{D5A6D9C7-FD24-4522-B2FC-B739196135A2}">
      <dgm:prSet/>
      <dgm:spPr/>
      <dgm:t>
        <a:bodyPr/>
        <a:lstStyle/>
        <a:p>
          <a:endParaRPr lang="fr-FR"/>
        </a:p>
      </dgm:t>
    </dgm:pt>
    <dgm:pt modelId="{95B29CE2-BBFB-492B-8C38-5A711ED0DE7B}">
      <dgm:prSet phldrT="[Texte]"/>
      <dgm:spPr/>
      <dgm:t>
        <a:bodyPr/>
        <a:lstStyle/>
        <a:p>
          <a:r>
            <a:rPr lang="fr-FR" dirty="0"/>
            <a:t>COORDINATION</a:t>
          </a:r>
        </a:p>
      </dgm:t>
    </dgm:pt>
    <dgm:pt modelId="{BDC448E1-89DA-46C8-B642-5235626A9E0A}" type="parTrans" cxnId="{BED04E1B-1864-4923-BFE2-75C48BD09B45}">
      <dgm:prSet/>
      <dgm:spPr/>
      <dgm:t>
        <a:bodyPr/>
        <a:lstStyle/>
        <a:p>
          <a:endParaRPr lang="fr-FR"/>
        </a:p>
      </dgm:t>
    </dgm:pt>
    <dgm:pt modelId="{BC5D00DE-1FEE-45A0-9135-73D8BEE16BC1}" type="sibTrans" cxnId="{BED04E1B-1864-4923-BFE2-75C48BD09B45}">
      <dgm:prSet/>
      <dgm:spPr/>
      <dgm:t>
        <a:bodyPr/>
        <a:lstStyle/>
        <a:p>
          <a:endParaRPr lang="fr-FR"/>
        </a:p>
      </dgm:t>
    </dgm:pt>
    <dgm:pt modelId="{CB8A7344-A8C7-4748-A47D-B2E7402C7798}">
      <dgm:prSet phldrT="[Texte]"/>
      <dgm:spPr/>
      <dgm:t>
        <a:bodyPr/>
        <a:lstStyle/>
        <a:p>
          <a:r>
            <a:rPr lang="fr-FR" dirty="0"/>
            <a:t>FORMATION INITIALE</a:t>
          </a:r>
        </a:p>
      </dgm:t>
    </dgm:pt>
    <dgm:pt modelId="{340F65ED-932A-4FF1-B003-506E4F73DA13}" type="parTrans" cxnId="{93E44E77-9898-4A5D-831A-EC023D9ECAA4}">
      <dgm:prSet/>
      <dgm:spPr/>
      <dgm:t>
        <a:bodyPr/>
        <a:lstStyle/>
        <a:p>
          <a:endParaRPr lang="fr-FR"/>
        </a:p>
      </dgm:t>
    </dgm:pt>
    <dgm:pt modelId="{FAC50C34-B20C-472C-AC79-6BF5BFBEC868}" type="sibTrans" cxnId="{93E44E77-9898-4A5D-831A-EC023D9ECAA4}">
      <dgm:prSet/>
      <dgm:spPr/>
      <dgm:t>
        <a:bodyPr/>
        <a:lstStyle/>
        <a:p>
          <a:endParaRPr lang="fr-FR"/>
        </a:p>
      </dgm:t>
    </dgm:pt>
    <dgm:pt modelId="{B1B8C06D-1162-40C6-96AE-A52729C617DE}">
      <dgm:prSet phldrT="[Texte]"/>
      <dgm:spPr/>
      <dgm:t>
        <a:bodyPr/>
        <a:lstStyle/>
        <a:p>
          <a:r>
            <a:rPr lang="fr-FR" dirty="0"/>
            <a:t>RESEAUX ET ECHANGES</a:t>
          </a:r>
        </a:p>
      </dgm:t>
    </dgm:pt>
    <dgm:pt modelId="{E68EC849-7435-482B-BF3C-685D4AC2606C}" type="parTrans" cxnId="{0B37CE5E-E4EE-412B-B8FC-0C7F0C6CB70E}">
      <dgm:prSet/>
      <dgm:spPr/>
      <dgm:t>
        <a:bodyPr/>
        <a:lstStyle/>
        <a:p>
          <a:endParaRPr lang="fr-FR"/>
        </a:p>
      </dgm:t>
    </dgm:pt>
    <dgm:pt modelId="{F2AE5900-A273-47ED-862F-5C587285E3B6}" type="sibTrans" cxnId="{0B37CE5E-E4EE-412B-B8FC-0C7F0C6CB70E}">
      <dgm:prSet/>
      <dgm:spPr/>
      <dgm:t>
        <a:bodyPr/>
        <a:lstStyle/>
        <a:p>
          <a:endParaRPr lang="fr-FR"/>
        </a:p>
      </dgm:t>
    </dgm:pt>
    <dgm:pt modelId="{E070BEC8-ED41-4746-911F-D74EF5A9BCC5}">
      <dgm:prSet phldrT="[Texte]"/>
      <dgm:spPr/>
      <dgm:t>
        <a:bodyPr/>
        <a:lstStyle/>
        <a:p>
          <a:r>
            <a:rPr lang="fr-FR" dirty="0"/>
            <a:t>FORMATION</a:t>
          </a:r>
        </a:p>
      </dgm:t>
    </dgm:pt>
    <dgm:pt modelId="{4A85B7FF-0ABF-4DB6-AEA1-F75C27D39CDD}" type="parTrans" cxnId="{94E47483-FC5D-4A28-8828-619807C37A87}">
      <dgm:prSet/>
      <dgm:spPr/>
      <dgm:t>
        <a:bodyPr/>
        <a:lstStyle/>
        <a:p>
          <a:endParaRPr lang="fr-FR"/>
        </a:p>
      </dgm:t>
    </dgm:pt>
    <dgm:pt modelId="{22F88494-1692-4788-8CC2-13928135D795}" type="sibTrans" cxnId="{94E47483-FC5D-4A28-8828-619807C37A87}">
      <dgm:prSet/>
      <dgm:spPr/>
      <dgm:t>
        <a:bodyPr/>
        <a:lstStyle/>
        <a:p>
          <a:endParaRPr lang="fr-FR"/>
        </a:p>
      </dgm:t>
    </dgm:pt>
    <dgm:pt modelId="{64AAAD37-04BA-4A40-ACB9-1623EE221D1A}">
      <dgm:prSet phldrT="[Texte]"/>
      <dgm:spPr/>
      <dgm:t>
        <a:bodyPr/>
        <a:lstStyle/>
        <a:p>
          <a:r>
            <a:rPr lang="fr-FR" dirty="0"/>
            <a:t>OUTILS</a:t>
          </a:r>
        </a:p>
      </dgm:t>
    </dgm:pt>
    <dgm:pt modelId="{2DBF7540-2FAE-4C57-A0A0-514D2C065230}" type="parTrans" cxnId="{2D34B4CD-6B27-400A-84A0-B4826431A47C}">
      <dgm:prSet/>
      <dgm:spPr/>
      <dgm:t>
        <a:bodyPr/>
        <a:lstStyle/>
        <a:p>
          <a:endParaRPr lang="fr-FR"/>
        </a:p>
      </dgm:t>
    </dgm:pt>
    <dgm:pt modelId="{7FE1D04A-4C72-472B-A937-005434EDF89E}" type="sibTrans" cxnId="{2D34B4CD-6B27-400A-84A0-B4826431A47C}">
      <dgm:prSet/>
      <dgm:spPr/>
      <dgm:t>
        <a:bodyPr/>
        <a:lstStyle/>
        <a:p>
          <a:endParaRPr lang="fr-FR"/>
        </a:p>
      </dgm:t>
    </dgm:pt>
    <dgm:pt modelId="{7CB311D4-8417-4086-BB94-F3897193C27D}">
      <dgm:prSet phldrT="[Texte]"/>
      <dgm:spPr/>
      <dgm:t>
        <a:bodyPr/>
        <a:lstStyle/>
        <a:p>
          <a:r>
            <a:rPr lang="fr-FR" dirty="0"/>
            <a:t>STAGES CROISES</a:t>
          </a:r>
        </a:p>
      </dgm:t>
    </dgm:pt>
    <dgm:pt modelId="{4278F44A-31B2-4111-B0FE-09A0A503FF3A}" type="parTrans" cxnId="{8212B8F5-9D97-4F96-8865-767610B31252}">
      <dgm:prSet/>
      <dgm:spPr/>
      <dgm:t>
        <a:bodyPr/>
        <a:lstStyle/>
        <a:p>
          <a:endParaRPr lang="fr-FR"/>
        </a:p>
      </dgm:t>
    </dgm:pt>
    <dgm:pt modelId="{65637FF2-7D2F-4FE7-8274-BEE573EB41C1}" type="sibTrans" cxnId="{8212B8F5-9D97-4F96-8865-767610B31252}">
      <dgm:prSet/>
      <dgm:spPr/>
      <dgm:t>
        <a:bodyPr/>
        <a:lstStyle/>
        <a:p>
          <a:endParaRPr lang="fr-FR"/>
        </a:p>
      </dgm:t>
    </dgm:pt>
    <dgm:pt modelId="{297ED063-88FD-4CED-8DB2-581B1A9AD0A9}" type="pres">
      <dgm:prSet presAssocID="{D3B42195-8A1C-41B4-AEE3-9318E95F109D}" presName="linearFlow" presStyleCnt="0">
        <dgm:presLayoutVars>
          <dgm:dir/>
          <dgm:animLvl val="lvl"/>
          <dgm:resizeHandles/>
        </dgm:presLayoutVars>
      </dgm:prSet>
      <dgm:spPr/>
    </dgm:pt>
    <dgm:pt modelId="{6B35883C-3A80-4177-A7EA-E035E5E396D0}" type="pres">
      <dgm:prSet presAssocID="{FCCBC731-F336-45F5-8A9C-3C87C16A526B}" presName="compositeNode" presStyleCnt="0">
        <dgm:presLayoutVars>
          <dgm:bulletEnabled val="1"/>
        </dgm:presLayoutVars>
      </dgm:prSet>
      <dgm:spPr/>
    </dgm:pt>
    <dgm:pt modelId="{8EE6706E-BF5A-4871-8DB7-7CAA2D354E7E}" type="pres">
      <dgm:prSet presAssocID="{FCCBC731-F336-45F5-8A9C-3C87C16A526B}" presName="imag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ABC431E-9836-490C-8773-C1E26885EE8B}" type="pres">
      <dgm:prSet presAssocID="{FCCBC731-F336-45F5-8A9C-3C87C16A526B}" presName="childNode" presStyleLbl="node1" presStyleIdx="0" presStyleCnt="4">
        <dgm:presLayoutVars>
          <dgm:bulletEnabled val="1"/>
        </dgm:presLayoutVars>
      </dgm:prSet>
      <dgm:spPr/>
    </dgm:pt>
    <dgm:pt modelId="{574094CC-5FD5-4611-9C82-609187B06857}" type="pres">
      <dgm:prSet presAssocID="{FCCBC731-F336-45F5-8A9C-3C87C16A526B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663F1B91-6AB7-4AD5-B203-49CF835B0B65}" type="pres">
      <dgm:prSet presAssocID="{3ED48D97-F536-4191-949A-D14A70440697}" presName="sibTrans" presStyleCnt="0"/>
      <dgm:spPr/>
    </dgm:pt>
    <dgm:pt modelId="{22DD233D-DF32-49C3-93ED-AA8098D33F79}" type="pres">
      <dgm:prSet presAssocID="{B23033D8-59EC-475E-8F7D-EBFAC50E4BA3}" presName="compositeNode" presStyleCnt="0">
        <dgm:presLayoutVars>
          <dgm:bulletEnabled val="1"/>
        </dgm:presLayoutVars>
      </dgm:prSet>
      <dgm:spPr/>
    </dgm:pt>
    <dgm:pt modelId="{FB09A100-6DC7-442D-8BA1-90945AB3CF54}" type="pres">
      <dgm:prSet presAssocID="{B23033D8-59EC-475E-8F7D-EBFAC50E4BA3}" presName="imag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8989C18-57FC-4FF7-9F41-1FA9CE206EDA}" type="pres">
      <dgm:prSet presAssocID="{B23033D8-59EC-475E-8F7D-EBFAC50E4BA3}" presName="childNode" presStyleLbl="node1" presStyleIdx="1" presStyleCnt="4">
        <dgm:presLayoutVars>
          <dgm:bulletEnabled val="1"/>
        </dgm:presLayoutVars>
      </dgm:prSet>
      <dgm:spPr/>
    </dgm:pt>
    <dgm:pt modelId="{9781CCA6-9947-4A71-B6AF-9D5AD1474311}" type="pres">
      <dgm:prSet presAssocID="{B23033D8-59EC-475E-8F7D-EBFAC50E4BA3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DBC1F2BD-231B-424D-976B-700A7DEF0141}" type="pres">
      <dgm:prSet presAssocID="{AA1C5563-C31A-494E-A176-ED8889CC8280}" presName="sibTrans" presStyleCnt="0"/>
      <dgm:spPr/>
    </dgm:pt>
    <dgm:pt modelId="{C816628E-062B-4D9D-A37E-29A74B276363}" type="pres">
      <dgm:prSet presAssocID="{BBB4FD07-6B29-4667-BBEA-CA174E8DCAA2}" presName="compositeNode" presStyleCnt="0">
        <dgm:presLayoutVars>
          <dgm:bulletEnabled val="1"/>
        </dgm:presLayoutVars>
      </dgm:prSet>
      <dgm:spPr/>
    </dgm:pt>
    <dgm:pt modelId="{68D4E0EC-6BFC-4E20-8324-B035B3E9D49C}" type="pres">
      <dgm:prSet presAssocID="{BBB4FD07-6B29-4667-BBEA-CA174E8DCAA2}" presName="imag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85EE154-965A-42F9-A4B3-4A8D3581DF98}" type="pres">
      <dgm:prSet presAssocID="{BBB4FD07-6B29-4667-BBEA-CA174E8DCAA2}" presName="childNode" presStyleLbl="node1" presStyleIdx="2" presStyleCnt="4">
        <dgm:presLayoutVars>
          <dgm:bulletEnabled val="1"/>
        </dgm:presLayoutVars>
      </dgm:prSet>
      <dgm:spPr/>
    </dgm:pt>
    <dgm:pt modelId="{6BAA6D82-DB2C-4507-BFA7-8E7C2A060030}" type="pres">
      <dgm:prSet presAssocID="{BBB4FD07-6B29-4667-BBEA-CA174E8DCAA2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810CFFEB-6767-43BD-916A-B2966076BB76}" type="pres">
      <dgm:prSet presAssocID="{A78DD8D7-33F0-4F09-84DE-3A694A951A10}" presName="sibTrans" presStyleCnt="0"/>
      <dgm:spPr/>
    </dgm:pt>
    <dgm:pt modelId="{CB84FFD2-A0FE-456F-A7E4-4ADB629D4548}" type="pres">
      <dgm:prSet presAssocID="{3C0C21E3-8894-49BE-8D11-360AD1D4B835}" presName="compositeNode" presStyleCnt="0">
        <dgm:presLayoutVars>
          <dgm:bulletEnabled val="1"/>
        </dgm:presLayoutVars>
      </dgm:prSet>
      <dgm:spPr/>
    </dgm:pt>
    <dgm:pt modelId="{BEFC3E64-59F0-4B5A-A6E6-BA9FB94BE973}" type="pres">
      <dgm:prSet presAssocID="{3C0C21E3-8894-49BE-8D11-360AD1D4B835}" presName="imag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3DF9209-1CD4-44DB-8288-3604E266B80D}" type="pres">
      <dgm:prSet presAssocID="{3C0C21E3-8894-49BE-8D11-360AD1D4B835}" presName="childNode" presStyleLbl="node1" presStyleIdx="3" presStyleCnt="4">
        <dgm:presLayoutVars>
          <dgm:bulletEnabled val="1"/>
        </dgm:presLayoutVars>
      </dgm:prSet>
      <dgm:spPr/>
    </dgm:pt>
    <dgm:pt modelId="{428A2C7F-EE6C-4A5A-AF91-E8A3A1E3E635}" type="pres">
      <dgm:prSet presAssocID="{3C0C21E3-8894-49BE-8D11-360AD1D4B835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510FED01-2F43-4D02-8B9F-0654B0F0E91C}" type="presOf" srcId="{95B29CE2-BBFB-492B-8C38-5A711ED0DE7B}" destId="{38989C18-57FC-4FF7-9F41-1FA9CE206EDA}" srcOrd="0" destOrd="4" presId="urn:microsoft.com/office/officeart/2005/8/layout/hList2"/>
    <dgm:cxn modelId="{F56BE207-B248-451D-8710-CB2304543389}" srcId="{D3B42195-8A1C-41B4-AEE3-9318E95F109D}" destId="{FCCBC731-F336-45F5-8A9C-3C87C16A526B}" srcOrd="0" destOrd="0" parTransId="{29D0BD9F-2513-477D-B891-571FDE70E58D}" sibTransId="{3ED48D97-F536-4191-949A-D14A70440697}"/>
    <dgm:cxn modelId="{A89F5808-03FA-4BC0-B1B6-8DED693419A2}" srcId="{FCCBC731-F336-45F5-8A9C-3C87C16A526B}" destId="{3D7A6161-6377-4B2D-9EEB-F69B6C4F42EC}" srcOrd="0" destOrd="0" parTransId="{7E615081-11F2-45B4-A7CE-56E8F1B361D7}" sibTransId="{6EED7F2A-5DA6-4055-9BB3-AB882A40AF14}"/>
    <dgm:cxn modelId="{011BCA0B-A31B-40AC-BACE-D31E074EDF9E}" srcId="{FCCBC731-F336-45F5-8A9C-3C87C16A526B}" destId="{499BD6A3-BD3B-4C18-9611-2E7957343A33}" srcOrd="1" destOrd="0" parTransId="{E23FF210-75BD-4FE0-8F0C-8B1FBDD22B1F}" sibTransId="{2DB00259-A785-4AE0-87BE-641D9A509ED8}"/>
    <dgm:cxn modelId="{EAC4BD0C-D264-4213-9A69-695D572459BB}" type="presOf" srcId="{7CB311D4-8417-4086-BB94-F3897193C27D}" destId="{13DF9209-1CD4-44DB-8288-3604E266B80D}" srcOrd="0" destOrd="3" presId="urn:microsoft.com/office/officeart/2005/8/layout/hList2"/>
    <dgm:cxn modelId="{B105430D-FD61-4C26-A20D-06B8454022FF}" srcId="{B23033D8-59EC-475E-8F7D-EBFAC50E4BA3}" destId="{8677FD6A-E960-41C7-9A8D-94804C59E1FE}" srcOrd="0" destOrd="0" parTransId="{3EF15804-25C2-4271-AB06-29B0A87AE92D}" sibTransId="{975F6147-263A-4266-8589-AA6B2A564282}"/>
    <dgm:cxn modelId="{BED04E1B-1864-4923-BFE2-75C48BD09B45}" srcId="{B23033D8-59EC-475E-8F7D-EBFAC50E4BA3}" destId="{95B29CE2-BBFB-492B-8C38-5A711ED0DE7B}" srcOrd="4" destOrd="0" parTransId="{BDC448E1-89DA-46C8-B642-5235626A9E0A}" sibTransId="{BC5D00DE-1FEE-45A0-9135-73D8BEE16BC1}"/>
    <dgm:cxn modelId="{6D68E71C-E7BC-4480-807E-CA9B19764C59}" type="presOf" srcId="{64AAAD37-04BA-4A40-ACB9-1623EE221D1A}" destId="{13DF9209-1CD4-44DB-8288-3604E266B80D}" srcOrd="0" destOrd="2" presId="urn:microsoft.com/office/officeart/2005/8/layout/hList2"/>
    <dgm:cxn modelId="{4AFF8F29-A9F5-40B2-A8B2-AE2459155AA8}" type="presOf" srcId="{A9420769-FC3B-4FE3-8F71-49CF3B8BF32D}" destId="{2ABC431E-9836-490C-8773-C1E26885EE8B}" srcOrd="0" destOrd="3" presId="urn:microsoft.com/office/officeart/2005/8/layout/hList2"/>
    <dgm:cxn modelId="{02AB5F2B-71DF-45AC-938C-8073D7D76CE8}" type="presOf" srcId="{3D7A6161-6377-4B2D-9EEB-F69B6C4F42EC}" destId="{2ABC431E-9836-490C-8773-C1E26885EE8B}" srcOrd="0" destOrd="0" presId="urn:microsoft.com/office/officeart/2005/8/layout/hList2"/>
    <dgm:cxn modelId="{D4291D2C-31E1-4E53-B389-EEDA75E129B0}" srcId="{B23033D8-59EC-475E-8F7D-EBFAC50E4BA3}" destId="{E8DA6952-430D-4283-86EE-93120176B85F}" srcOrd="2" destOrd="0" parTransId="{68474D00-701F-4717-AE2B-B4989932C320}" sibTransId="{FC0F0C0A-A9C7-4F03-979B-369E25325909}"/>
    <dgm:cxn modelId="{C387A92D-76FC-4F6C-BDF2-31B0E8E85A22}" type="presOf" srcId="{FCCBC731-F336-45F5-8A9C-3C87C16A526B}" destId="{574094CC-5FD5-4611-9C82-609187B06857}" srcOrd="0" destOrd="0" presId="urn:microsoft.com/office/officeart/2005/8/layout/hList2"/>
    <dgm:cxn modelId="{6A1BF93D-7F5B-43B4-BF1B-B178BB0C53E6}" type="presOf" srcId="{3CDBF4F1-D938-44AB-9AD0-DD9A2F66BBD4}" destId="{38989C18-57FC-4FF7-9F41-1FA9CE206EDA}" srcOrd="0" destOrd="1" presId="urn:microsoft.com/office/officeart/2005/8/layout/hList2"/>
    <dgm:cxn modelId="{0B37CE5E-E4EE-412B-B8FC-0C7F0C6CB70E}" srcId="{3C0C21E3-8894-49BE-8D11-360AD1D4B835}" destId="{B1B8C06D-1162-40C6-96AE-A52729C617DE}" srcOrd="0" destOrd="0" parTransId="{E68EC849-7435-482B-BF3C-685D4AC2606C}" sibTransId="{F2AE5900-A273-47ED-862F-5C587285E3B6}"/>
    <dgm:cxn modelId="{2DE00C43-A375-4243-AB47-A002CC03001C}" srcId="{FCCBC731-F336-45F5-8A9C-3C87C16A526B}" destId="{98F2DFD6-2446-475C-96F8-5D4E38963D52}" srcOrd="2" destOrd="0" parTransId="{D2CEAA08-2D2E-49A3-960B-23A444254B57}" sibTransId="{FEF88325-F380-4337-A2E6-16523C5CEC31}"/>
    <dgm:cxn modelId="{41BDF944-2BAE-4779-AC55-E33214C13DD0}" type="presOf" srcId="{499BD6A3-BD3B-4C18-9611-2E7957343A33}" destId="{2ABC431E-9836-490C-8773-C1E26885EE8B}" srcOrd="0" destOrd="1" presId="urn:microsoft.com/office/officeart/2005/8/layout/hList2"/>
    <dgm:cxn modelId="{13768D6A-813A-484D-9EF7-33DD3BF2735A}" type="presOf" srcId="{E8DA6952-430D-4283-86EE-93120176B85F}" destId="{38989C18-57FC-4FF7-9F41-1FA9CE206EDA}" srcOrd="0" destOrd="2" presId="urn:microsoft.com/office/officeart/2005/8/layout/hList2"/>
    <dgm:cxn modelId="{F90D684C-2EB4-4778-9BAA-161E0A448B68}" type="presOf" srcId="{B23033D8-59EC-475E-8F7D-EBFAC50E4BA3}" destId="{9781CCA6-9947-4A71-B6AF-9D5AD1474311}" srcOrd="0" destOrd="0" presId="urn:microsoft.com/office/officeart/2005/8/layout/hList2"/>
    <dgm:cxn modelId="{AEA54274-AE9F-4352-926A-2BAA7C34A43E}" type="presOf" srcId="{03854DEA-4D8D-4EC8-A470-70FE3C516E00}" destId="{38989C18-57FC-4FF7-9F41-1FA9CE206EDA}" srcOrd="0" destOrd="3" presId="urn:microsoft.com/office/officeart/2005/8/layout/hList2"/>
    <dgm:cxn modelId="{8CB7C874-2FA0-4073-B918-422261BA8845}" type="presOf" srcId="{BBB4FD07-6B29-4667-BBEA-CA174E8DCAA2}" destId="{6BAA6D82-DB2C-4507-BFA7-8E7C2A060030}" srcOrd="0" destOrd="0" presId="urn:microsoft.com/office/officeart/2005/8/layout/hList2"/>
    <dgm:cxn modelId="{93E44E77-9898-4A5D-831A-EC023D9ECAA4}" srcId="{BBB4FD07-6B29-4667-BBEA-CA174E8DCAA2}" destId="{CB8A7344-A8C7-4748-A47D-B2E7402C7798}" srcOrd="1" destOrd="0" parTransId="{340F65ED-932A-4FF1-B003-506E4F73DA13}" sibTransId="{FAC50C34-B20C-472C-AC79-6BF5BFBEC868}"/>
    <dgm:cxn modelId="{FF8DC25A-CD9F-43EB-A03B-871725E1E151}" type="presOf" srcId="{8677FD6A-E960-41C7-9A8D-94804C59E1FE}" destId="{38989C18-57FC-4FF7-9F41-1FA9CE206EDA}" srcOrd="0" destOrd="0" presId="urn:microsoft.com/office/officeart/2005/8/layout/hList2"/>
    <dgm:cxn modelId="{0E6BA57B-55FA-4255-BE90-D5ED072EBA24}" srcId="{BBB4FD07-6B29-4667-BBEA-CA174E8DCAA2}" destId="{622FB753-0794-4C3D-BD5F-91F2350497C3}" srcOrd="2" destOrd="0" parTransId="{262C3F28-CCAB-42DA-840B-33A9E28F7E8B}" sibTransId="{66AE8BA7-BAA4-4667-AD20-5860291BFF19}"/>
    <dgm:cxn modelId="{5AE43A80-BD89-427C-B48D-3526854E1A21}" type="presOf" srcId="{B1B8C06D-1162-40C6-96AE-A52729C617DE}" destId="{13DF9209-1CD4-44DB-8288-3604E266B80D}" srcOrd="0" destOrd="0" presId="urn:microsoft.com/office/officeart/2005/8/layout/hList2"/>
    <dgm:cxn modelId="{94E47483-FC5D-4A28-8828-619807C37A87}" srcId="{3C0C21E3-8894-49BE-8D11-360AD1D4B835}" destId="{E070BEC8-ED41-4746-911F-D74EF5A9BCC5}" srcOrd="1" destOrd="0" parTransId="{4A85B7FF-0ABF-4DB6-AEA1-F75C27D39CDD}" sibTransId="{22F88494-1692-4788-8CC2-13928135D795}"/>
    <dgm:cxn modelId="{39D07584-F07B-4F4B-BB40-94548F99F941}" srcId="{D3B42195-8A1C-41B4-AEE3-9318E95F109D}" destId="{BBB4FD07-6B29-4667-BBEA-CA174E8DCAA2}" srcOrd="2" destOrd="0" parTransId="{6226D284-848B-4AE6-BA2B-9C868575A27E}" sibTransId="{A78DD8D7-33F0-4F09-84DE-3A694A951A10}"/>
    <dgm:cxn modelId="{C83F448C-F614-441A-9332-ADD1457587C3}" type="presOf" srcId="{98F2DFD6-2446-475C-96F8-5D4E38963D52}" destId="{2ABC431E-9836-490C-8773-C1E26885EE8B}" srcOrd="0" destOrd="2" presId="urn:microsoft.com/office/officeart/2005/8/layout/hList2"/>
    <dgm:cxn modelId="{FB7A9EA7-8A39-46A6-9943-60522666F137}" srcId="{FCCBC731-F336-45F5-8A9C-3C87C16A526B}" destId="{A9420769-FC3B-4FE3-8F71-49CF3B8BF32D}" srcOrd="3" destOrd="0" parTransId="{0624A8CE-5A6D-4CE2-A917-7D9FC1689AAA}" sibTransId="{6F95DAA4-73B0-4705-A7E1-61D357AC9B07}"/>
    <dgm:cxn modelId="{5E0523AB-9A1B-46E2-BF26-1B79EC248BB5}" type="presOf" srcId="{CAFFEE3D-FDD8-4944-BF52-31FCB9F1F8D6}" destId="{F85EE154-965A-42F9-A4B3-4A8D3581DF98}" srcOrd="0" destOrd="0" presId="urn:microsoft.com/office/officeart/2005/8/layout/hList2"/>
    <dgm:cxn modelId="{86D2C6AC-175C-4656-A486-5E7B148AF368}" type="presOf" srcId="{D3B42195-8A1C-41B4-AEE3-9318E95F109D}" destId="{297ED063-88FD-4CED-8DB2-581B1A9AD0A9}" srcOrd="0" destOrd="0" presId="urn:microsoft.com/office/officeart/2005/8/layout/hList2"/>
    <dgm:cxn modelId="{9E0B10B3-04D7-421B-AD43-69F55C33EB08}" srcId="{D3B42195-8A1C-41B4-AEE3-9318E95F109D}" destId="{B23033D8-59EC-475E-8F7D-EBFAC50E4BA3}" srcOrd="1" destOrd="0" parTransId="{919B6A1D-F02A-43D7-981E-F8A70A720A25}" sibTransId="{AA1C5563-C31A-494E-A176-ED8889CC8280}"/>
    <dgm:cxn modelId="{658CE3BE-DD8B-4E0B-B40E-ED38DF66BA75}" type="presOf" srcId="{E070BEC8-ED41-4746-911F-D74EF5A9BCC5}" destId="{13DF9209-1CD4-44DB-8288-3604E266B80D}" srcOrd="0" destOrd="1" presId="urn:microsoft.com/office/officeart/2005/8/layout/hList2"/>
    <dgm:cxn modelId="{3BEE0CC5-CDF4-45EB-9C4A-1D7012BA4507}" srcId="{B23033D8-59EC-475E-8F7D-EBFAC50E4BA3}" destId="{3CDBF4F1-D938-44AB-9AD0-DD9A2F66BBD4}" srcOrd="1" destOrd="0" parTransId="{ECFED8AA-D543-4469-BAD9-8F90C15EA032}" sibTransId="{B598508D-CBE5-4047-84B0-CDB6057E1EB8}"/>
    <dgm:cxn modelId="{D5A6D9C7-FD24-4522-B2FC-B739196135A2}" srcId="{B23033D8-59EC-475E-8F7D-EBFAC50E4BA3}" destId="{03854DEA-4D8D-4EC8-A470-70FE3C516E00}" srcOrd="3" destOrd="0" parTransId="{AA4DBFB6-F5B5-47BE-BD4B-E95008417AA6}" sibTransId="{BC6FD290-4C0C-4B00-94A8-C231129B1241}"/>
    <dgm:cxn modelId="{F4544ACB-332C-44D0-90CC-6BEDBE94A4B5}" type="presOf" srcId="{CB8A7344-A8C7-4748-A47D-B2E7402C7798}" destId="{F85EE154-965A-42F9-A4B3-4A8D3581DF98}" srcOrd="0" destOrd="1" presId="urn:microsoft.com/office/officeart/2005/8/layout/hList2"/>
    <dgm:cxn modelId="{2D34B4CD-6B27-400A-84A0-B4826431A47C}" srcId="{3C0C21E3-8894-49BE-8D11-360AD1D4B835}" destId="{64AAAD37-04BA-4A40-ACB9-1623EE221D1A}" srcOrd="2" destOrd="0" parTransId="{2DBF7540-2FAE-4C57-A0A0-514D2C065230}" sibTransId="{7FE1D04A-4C72-472B-A937-005434EDF89E}"/>
    <dgm:cxn modelId="{1C218AE2-198E-4137-A374-F6860B7B8AB3}" srcId="{D3B42195-8A1C-41B4-AEE3-9318E95F109D}" destId="{3C0C21E3-8894-49BE-8D11-360AD1D4B835}" srcOrd="3" destOrd="0" parTransId="{B14962D8-039F-4F81-A0E5-ACFD27C598CC}" sibTransId="{70247EF6-BB31-4BDE-A478-A94591A8A81A}"/>
    <dgm:cxn modelId="{C3CD52F0-F7AE-4F6B-A1C0-E2AC31F6FCEB}" type="presOf" srcId="{3C0C21E3-8894-49BE-8D11-360AD1D4B835}" destId="{428A2C7F-EE6C-4A5A-AF91-E8A3A1E3E635}" srcOrd="0" destOrd="0" presId="urn:microsoft.com/office/officeart/2005/8/layout/hList2"/>
    <dgm:cxn modelId="{8212B8F5-9D97-4F96-8865-767610B31252}" srcId="{3C0C21E3-8894-49BE-8D11-360AD1D4B835}" destId="{7CB311D4-8417-4086-BB94-F3897193C27D}" srcOrd="3" destOrd="0" parTransId="{4278F44A-31B2-4111-B0FE-09A0A503FF3A}" sibTransId="{65637FF2-7D2F-4FE7-8274-BEE573EB41C1}"/>
    <dgm:cxn modelId="{803798F7-1CB5-4D6E-9340-5AEDB6435D3C}" type="presOf" srcId="{622FB753-0794-4C3D-BD5F-91F2350497C3}" destId="{F85EE154-965A-42F9-A4B3-4A8D3581DF98}" srcOrd="0" destOrd="2" presId="urn:microsoft.com/office/officeart/2005/8/layout/hList2"/>
    <dgm:cxn modelId="{5152D3FB-9173-41C3-A630-E7853B264D30}" srcId="{BBB4FD07-6B29-4667-BBEA-CA174E8DCAA2}" destId="{CAFFEE3D-FDD8-4944-BF52-31FCB9F1F8D6}" srcOrd="0" destOrd="0" parTransId="{ECA6278A-8832-4FDC-BBB2-15759AF20ED9}" sibTransId="{65DD0447-14F0-4A38-A2A6-FB6CDBA066A6}"/>
    <dgm:cxn modelId="{88C76CB2-DE86-452E-8060-32E20C4896BD}" type="presParOf" srcId="{297ED063-88FD-4CED-8DB2-581B1A9AD0A9}" destId="{6B35883C-3A80-4177-A7EA-E035E5E396D0}" srcOrd="0" destOrd="0" presId="urn:microsoft.com/office/officeart/2005/8/layout/hList2"/>
    <dgm:cxn modelId="{D7C47EE5-76B9-46AF-83D9-5D6A885D82DF}" type="presParOf" srcId="{6B35883C-3A80-4177-A7EA-E035E5E396D0}" destId="{8EE6706E-BF5A-4871-8DB7-7CAA2D354E7E}" srcOrd="0" destOrd="0" presId="urn:microsoft.com/office/officeart/2005/8/layout/hList2"/>
    <dgm:cxn modelId="{9D67DE2C-D3C3-4175-B5E2-D671610411CB}" type="presParOf" srcId="{6B35883C-3A80-4177-A7EA-E035E5E396D0}" destId="{2ABC431E-9836-490C-8773-C1E26885EE8B}" srcOrd="1" destOrd="0" presId="urn:microsoft.com/office/officeart/2005/8/layout/hList2"/>
    <dgm:cxn modelId="{3E3E487F-7CAF-4FF8-B30A-C6D8729692CC}" type="presParOf" srcId="{6B35883C-3A80-4177-A7EA-E035E5E396D0}" destId="{574094CC-5FD5-4611-9C82-609187B06857}" srcOrd="2" destOrd="0" presId="urn:microsoft.com/office/officeart/2005/8/layout/hList2"/>
    <dgm:cxn modelId="{472B679E-E33A-45B9-AB8A-F35D600F2E0F}" type="presParOf" srcId="{297ED063-88FD-4CED-8DB2-581B1A9AD0A9}" destId="{663F1B91-6AB7-4AD5-B203-49CF835B0B65}" srcOrd="1" destOrd="0" presId="urn:microsoft.com/office/officeart/2005/8/layout/hList2"/>
    <dgm:cxn modelId="{1DBA2BB5-AF97-48DB-8058-7A923DC93899}" type="presParOf" srcId="{297ED063-88FD-4CED-8DB2-581B1A9AD0A9}" destId="{22DD233D-DF32-49C3-93ED-AA8098D33F79}" srcOrd="2" destOrd="0" presId="urn:microsoft.com/office/officeart/2005/8/layout/hList2"/>
    <dgm:cxn modelId="{0408BC9B-D448-4469-858B-7EC873E70582}" type="presParOf" srcId="{22DD233D-DF32-49C3-93ED-AA8098D33F79}" destId="{FB09A100-6DC7-442D-8BA1-90945AB3CF54}" srcOrd="0" destOrd="0" presId="urn:microsoft.com/office/officeart/2005/8/layout/hList2"/>
    <dgm:cxn modelId="{80DF2066-1BE9-4C08-8604-0CD4A8C4D9FA}" type="presParOf" srcId="{22DD233D-DF32-49C3-93ED-AA8098D33F79}" destId="{38989C18-57FC-4FF7-9F41-1FA9CE206EDA}" srcOrd="1" destOrd="0" presId="urn:microsoft.com/office/officeart/2005/8/layout/hList2"/>
    <dgm:cxn modelId="{A430736A-35DD-40E2-821A-D0FDDA3FB933}" type="presParOf" srcId="{22DD233D-DF32-49C3-93ED-AA8098D33F79}" destId="{9781CCA6-9947-4A71-B6AF-9D5AD1474311}" srcOrd="2" destOrd="0" presId="urn:microsoft.com/office/officeart/2005/8/layout/hList2"/>
    <dgm:cxn modelId="{FC4F12D4-FD2C-4817-8249-25723646DA36}" type="presParOf" srcId="{297ED063-88FD-4CED-8DB2-581B1A9AD0A9}" destId="{DBC1F2BD-231B-424D-976B-700A7DEF0141}" srcOrd="3" destOrd="0" presId="urn:microsoft.com/office/officeart/2005/8/layout/hList2"/>
    <dgm:cxn modelId="{922F526F-24D2-4BF1-9D4F-F41C7BF61DC5}" type="presParOf" srcId="{297ED063-88FD-4CED-8DB2-581B1A9AD0A9}" destId="{C816628E-062B-4D9D-A37E-29A74B276363}" srcOrd="4" destOrd="0" presId="urn:microsoft.com/office/officeart/2005/8/layout/hList2"/>
    <dgm:cxn modelId="{5AFC9622-F914-4A31-8344-C68BE78CD0AC}" type="presParOf" srcId="{C816628E-062B-4D9D-A37E-29A74B276363}" destId="{68D4E0EC-6BFC-4E20-8324-B035B3E9D49C}" srcOrd="0" destOrd="0" presId="urn:microsoft.com/office/officeart/2005/8/layout/hList2"/>
    <dgm:cxn modelId="{5DDBEB84-C3D8-46B6-804D-DE0162FF84A9}" type="presParOf" srcId="{C816628E-062B-4D9D-A37E-29A74B276363}" destId="{F85EE154-965A-42F9-A4B3-4A8D3581DF98}" srcOrd="1" destOrd="0" presId="urn:microsoft.com/office/officeart/2005/8/layout/hList2"/>
    <dgm:cxn modelId="{79D1C23A-6F69-467B-9BDB-DF08490EAF6C}" type="presParOf" srcId="{C816628E-062B-4D9D-A37E-29A74B276363}" destId="{6BAA6D82-DB2C-4507-BFA7-8E7C2A060030}" srcOrd="2" destOrd="0" presId="urn:microsoft.com/office/officeart/2005/8/layout/hList2"/>
    <dgm:cxn modelId="{2ED3D99F-AC17-4A24-8B6D-9DA36E92031E}" type="presParOf" srcId="{297ED063-88FD-4CED-8DB2-581B1A9AD0A9}" destId="{810CFFEB-6767-43BD-916A-B2966076BB76}" srcOrd="5" destOrd="0" presId="urn:microsoft.com/office/officeart/2005/8/layout/hList2"/>
    <dgm:cxn modelId="{27584831-AD73-4840-97FD-9582ECA45162}" type="presParOf" srcId="{297ED063-88FD-4CED-8DB2-581B1A9AD0A9}" destId="{CB84FFD2-A0FE-456F-A7E4-4ADB629D4548}" srcOrd="6" destOrd="0" presId="urn:microsoft.com/office/officeart/2005/8/layout/hList2"/>
    <dgm:cxn modelId="{18B824CF-9F0F-419D-B47A-5E471DD2FA8F}" type="presParOf" srcId="{CB84FFD2-A0FE-456F-A7E4-4ADB629D4548}" destId="{BEFC3E64-59F0-4B5A-A6E6-BA9FB94BE973}" srcOrd="0" destOrd="0" presId="urn:microsoft.com/office/officeart/2005/8/layout/hList2"/>
    <dgm:cxn modelId="{A38626B1-036A-44BF-8505-A575DF5AABAD}" type="presParOf" srcId="{CB84FFD2-A0FE-456F-A7E4-4ADB629D4548}" destId="{13DF9209-1CD4-44DB-8288-3604E266B80D}" srcOrd="1" destOrd="0" presId="urn:microsoft.com/office/officeart/2005/8/layout/hList2"/>
    <dgm:cxn modelId="{0F74BC20-6C2F-48D8-B4D4-34520EB9321F}" type="presParOf" srcId="{CB84FFD2-A0FE-456F-A7E4-4ADB629D4548}" destId="{428A2C7F-EE6C-4A5A-AF91-E8A3A1E3E63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CBE20B-1AF8-44A5-956B-606F3261ED3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C5487C00-6B0A-4731-9B6C-F050A94DF0B6}">
      <dgm:prSet phldrT="[Texte]"/>
      <dgm:spPr/>
      <dgm:t>
        <a:bodyPr/>
        <a:lstStyle/>
        <a:p>
          <a:r>
            <a:rPr lang="fr-FR" dirty="0"/>
            <a:t>LA FORMATION</a:t>
          </a:r>
        </a:p>
      </dgm:t>
    </dgm:pt>
    <dgm:pt modelId="{32C9589E-3627-4A78-AAAA-32CF259AC722}" type="parTrans" cxnId="{FFDB7CE7-E5E8-42CF-86CB-DB87DE31B2A6}">
      <dgm:prSet/>
      <dgm:spPr/>
      <dgm:t>
        <a:bodyPr/>
        <a:lstStyle/>
        <a:p>
          <a:endParaRPr lang="fr-FR"/>
        </a:p>
      </dgm:t>
    </dgm:pt>
    <dgm:pt modelId="{DB6F5AE5-E77A-47BB-8684-2BE20BA13FBF}" type="sibTrans" cxnId="{FFDB7CE7-E5E8-42CF-86CB-DB87DE31B2A6}">
      <dgm:prSet/>
      <dgm:spPr/>
      <dgm:t>
        <a:bodyPr/>
        <a:lstStyle/>
        <a:p>
          <a:endParaRPr lang="fr-FR"/>
        </a:p>
      </dgm:t>
    </dgm:pt>
    <dgm:pt modelId="{4837DF7C-1492-4BA0-8BE9-EA13370D4A88}">
      <dgm:prSet phldrT="[Texte]"/>
      <dgm:spPr/>
      <dgm:t>
        <a:bodyPr/>
        <a:lstStyle/>
        <a:p>
          <a:r>
            <a:rPr lang="fr-FR" dirty="0"/>
            <a:t>PARTAGE, ECHANGE ET ANALYSE DE PRATIQUES</a:t>
          </a:r>
        </a:p>
      </dgm:t>
    </dgm:pt>
    <dgm:pt modelId="{E768D811-A3C1-402C-BBE7-E4FBF27BD319}" type="parTrans" cxnId="{115C0E8C-3E97-4A8A-B1B0-E632A76E4E68}">
      <dgm:prSet/>
      <dgm:spPr/>
      <dgm:t>
        <a:bodyPr/>
        <a:lstStyle/>
        <a:p>
          <a:endParaRPr lang="fr-FR"/>
        </a:p>
      </dgm:t>
    </dgm:pt>
    <dgm:pt modelId="{9B1B48F2-E6B0-4CDA-A85C-BA4C9C07BDBD}" type="sibTrans" cxnId="{115C0E8C-3E97-4A8A-B1B0-E632A76E4E68}">
      <dgm:prSet/>
      <dgm:spPr/>
      <dgm:t>
        <a:bodyPr/>
        <a:lstStyle/>
        <a:p>
          <a:endParaRPr lang="fr-FR"/>
        </a:p>
      </dgm:t>
    </dgm:pt>
    <dgm:pt modelId="{774103CD-647A-44D1-91C1-99CA6D19E807}">
      <dgm:prSet phldrT="[Texte]"/>
      <dgm:spPr/>
      <dgm:t>
        <a:bodyPr/>
        <a:lstStyle/>
        <a:p>
          <a:r>
            <a:rPr lang="fr-FR" dirty="0"/>
            <a:t>COORDINATION</a:t>
          </a:r>
        </a:p>
      </dgm:t>
    </dgm:pt>
    <dgm:pt modelId="{5C89B14C-31C3-4C4D-8D6C-0D36F471D5D2}" type="parTrans" cxnId="{67B26721-70FF-423E-8BF5-9ED23341ADA9}">
      <dgm:prSet/>
      <dgm:spPr/>
      <dgm:t>
        <a:bodyPr/>
        <a:lstStyle/>
        <a:p>
          <a:endParaRPr lang="fr-FR"/>
        </a:p>
      </dgm:t>
    </dgm:pt>
    <dgm:pt modelId="{0CA4E97A-4B0F-4864-A56E-AD1B9352862B}" type="sibTrans" cxnId="{67B26721-70FF-423E-8BF5-9ED23341ADA9}">
      <dgm:prSet/>
      <dgm:spPr/>
      <dgm:t>
        <a:bodyPr/>
        <a:lstStyle/>
        <a:p>
          <a:endParaRPr lang="fr-FR"/>
        </a:p>
      </dgm:t>
    </dgm:pt>
    <dgm:pt modelId="{C0725788-2FA0-4DB3-AB4E-ECD18B26EB3C}">
      <dgm:prSet phldrT="[Texte]"/>
      <dgm:spPr/>
      <dgm:t>
        <a:bodyPr/>
        <a:lstStyle/>
        <a:p>
          <a:r>
            <a:rPr lang="fr-FR" dirty="0"/>
            <a:t>LES OUTILS</a:t>
          </a:r>
        </a:p>
      </dgm:t>
    </dgm:pt>
    <dgm:pt modelId="{6D58150C-A413-4485-B279-2DBA344F09B4}" type="parTrans" cxnId="{F05F269B-00E3-49C1-A2CA-808E756D574B}">
      <dgm:prSet/>
      <dgm:spPr/>
      <dgm:t>
        <a:bodyPr/>
        <a:lstStyle/>
        <a:p>
          <a:endParaRPr lang="fr-FR"/>
        </a:p>
      </dgm:t>
    </dgm:pt>
    <dgm:pt modelId="{0CD7F864-133E-4607-BDCE-BF53D173C67D}" type="sibTrans" cxnId="{F05F269B-00E3-49C1-A2CA-808E756D574B}">
      <dgm:prSet/>
      <dgm:spPr/>
      <dgm:t>
        <a:bodyPr/>
        <a:lstStyle/>
        <a:p>
          <a:endParaRPr lang="fr-FR"/>
        </a:p>
      </dgm:t>
    </dgm:pt>
    <dgm:pt modelId="{471E9FA5-397A-4CFF-AE3C-AAD1CE0C696C}">
      <dgm:prSet phldrT="[Texte]"/>
      <dgm:spPr/>
      <dgm:t>
        <a:bodyPr/>
        <a:lstStyle/>
        <a:p>
          <a:r>
            <a:rPr lang="fr-FR" dirty="0"/>
            <a:t>LA SENSIBILISATION DE LA POPULATION</a:t>
          </a:r>
        </a:p>
      </dgm:t>
    </dgm:pt>
    <dgm:pt modelId="{78DE2294-87A2-4142-A7B3-82F89B8EC2DF}" type="parTrans" cxnId="{896D8E1B-6DD4-4185-B2C7-E507E6D83020}">
      <dgm:prSet/>
      <dgm:spPr/>
      <dgm:t>
        <a:bodyPr/>
        <a:lstStyle/>
        <a:p>
          <a:endParaRPr lang="fr-FR"/>
        </a:p>
      </dgm:t>
    </dgm:pt>
    <dgm:pt modelId="{156CDA0E-F3AB-4C3C-AEF7-A3D1E2AE4551}" type="sibTrans" cxnId="{896D8E1B-6DD4-4185-B2C7-E507E6D83020}">
      <dgm:prSet/>
      <dgm:spPr/>
      <dgm:t>
        <a:bodyPr/>
        <a:lstStyle/>
        <a:p>
          <a:endParaRPr lang="fr-FR"/>
        </a:p>
      </dgm:t>
    </dgm:pt>
    <dgm:pt modelId="{147F463E-0841-4033-8EF4-326D372DC79E}" type="pres">
      <dgm:prSet presAssocID="{61CBE20B-1AF8-44A5-956B-606F3261ED34}" presName="diagram" presStyleCnt="0">
        <dgm:presLayoutVars>
          <dgm:dir/>
          <dgm:resizeHandles val="exact"/>
        </dgm:presLayoutVars>
      </dgm:prSet>
      <dgm:spPr/>
    </dgm:pt>
    <dgm:pt modelId="{22C1E026-04E9-441F-AFA0-9F423C61BE41}" type="pres">
      <dgm:prSet presAssocID="{C5487C00-6B0A-4731-9B6C-F050A94DF0B6}" presName="node" presStyleLbl="node1" presStyleIdx="0" presStyleCnt="5">
        <dgm:presLayoutVars>
          <dgm:bulletEnabled val="1"/>
        </dgm:presLayoutVars>
      </dgm:prSet>
      <dgm:spPr/>
    </dgm:pt>
    <dgm:pt modelId="{F9C5D824-FD85-443D-9C17-76307B0A9DFA}" type="pres">
      <dgm:prSet presAssocID="{DB6F5AE5-E77A-47BB-8684-2BE20BA13FBF}" presName="sibTrans" presStyleCnt="0"/>
      <dgm:spPr/>
    </dgm:pt>
    <dgm:pt modelId="{74FC6736-8722-4038-9268-FA3F80B4D3C9}" type="pres">
      <dgm:prSet presAssocID="{4837DF7C-1492-4BA0-8BE9-EA13370D4A88}" presName="node" presStyleLbl="node1" presStyleIdx="1" presStyleCnt="5">
        <dgm:presLayoutVars>
          <dgm:bulletEnabled val="1"/>
        </dgm:presLayoutVars>
      </dgm:prSet>
      <dgm:spPr/>
    </dgm:pt>
    <dgm:pt modelId="{336FD322-1ECF-46AF-9230-DB9EC5FFB8DF}" type="pres">
      <dgm:prSet presAssocID="{9B1B48F2-E6B0-4CDA-A85C-BA4C9C07BDBD}" presName="sibTrans" presStyleCnt="0"/>
      <dgm:spPr/>
    </dgm:pt>
    <dgm:pt modelId="{EDEEDD0F-176F-442F-BCEE-69D3240FFBC0}" type="pres">
      <dgm:prSet presAssocID="{774103CD-647A-44D1-91C1-99CA6D19E807}" presName="node" presStyleLbl="node1" presStyleIdx="2" presStyleCnt="5">
        <dgm:presLayoutVars>
          <dgm:bulletEnabled val="1"/>
        </dgm:presLayoutVars>
      </dgm:prSet>
      <dgm:spPr/>
    </dgm:pt>
    <dgm:pt modelId="{12B99431-ECD7-488D-8F1B-E6DD8BEF437A}" type="pres">
      <dgm:prSet presAssocID="{0CA4E97A-4B0F-4864-A56E-AD1B9352862B}" presName="sibTrans" presStyleCnt="0"/>
      <dgm:spPr/>
    </dgm:pt>
    <dgm:pt modelId="{64AA4A5A-256E-4F02-B44F-E2BAA5714865}" type="pres">
      <dgm:prSet presAssocID="{C0725788-2FA0-4DB3-AB4E-ECD18B26EB3C}" presName="node" presStyleLbl="node1" presStyleIdx="3" presStyleCnt="5">
        <dgm:presLayoutVars>
          <dgm:bulletEnabled val="1"/>
        </dgm:presLayoutVars>
      </dgm:prSet>
      <dgm:spPr/>
    </dgm:pt>
    <dgm:pt modelId="{A8B5B9E3-B37C-4A47-8B57-821F6C96D04C}" type="pres">
      <dgm:prSet presAssocID="{0CD7F864-133E-4607-BDCE-BF53D173C67D}" presName="sibTrans" presStyleCnt="0"/>
      <dgm:spPr/>
    </dgm:pt>
    <dgm:pt modelId="{2B73AAB1-CE39-4D04-8C7A-092E8374DFCA}" type="pres">
      <dgm:prSet presAssocID="{471E9FA5-397A-4CFF-AE3C-AAD1CE0C696C}" presName="node" presStyleLbl="node1" presStyleIdx="4" presStyleCnt="5">
        <dgm:presLayoutVars>
          <dgm:bulletEnabled val="1"/>
        </dgm:presLayoutVars>
      </dgm:prSet>
      <dgm:spPr/>
    </dgm:pt>
  </dgm:ptLst>
  <dgm:cxnLst>
    <dgm:cxn modelId="{896D8E1B-6DD4-4185-B2C7-E507E6D83020}" srcId="{61CBE20B-1AF8-44A5-956B-606F3261ED34}" destId="{471E9FA5-397A-4CFF-AE3C-AAD1CE0C696C}" srcOrd="4" destOrd="0" parTransId="{78DE2294-87A2-4142-A7B3-82F89B8EC2DF}" sibTransId="{156CDA0E-F3AB-4C3C-AEF7-A3D1E2AE4551}"/>
    <dgm:cxn modelId="{3EEA821E-6547-4375-BCA4-4FE2CECBF383}" type="presOf" srcId="{774103CD-647A-44D1-91C1-99CA6D19E807}" destId="{EDEEDD0F-176F-442F-BCEE-69D3240FFBC0}" srcOrd="0" destOrd="0" presId="urn:microsoft.com/office/officeart/2005/8/layout/default"/>
    <dgm:cxn modelId="{37A4911F-ECFB-41F6-BB6E-A7D1E3669C54}" type="presOf" srcId="{471E9FA5-397A-4CFF-AE3C-AAD1CE0C696C}" destId="{2B73AAB1-CE39-4D04-8C7A-092E8374DFCA}" srcOrd="0" destOrd="0" presId="urn:microsoft.com/office/officeart/2005/8/layout/default"/>
    <dgm:cxn modelId="{67B26721-70FF-423E-8BF5-9ED23341ADA9}" srcId="{61CBE20B-1AF8-44A5-956B-606F3261ED34}" destId="{774103CD-647A-44D1-91C1-99CA6D19E807}" srcOrd="2" destOrd="0" parTransId="{5C89B14C-31C3-4C4D-8D6C-0D36F471D5D2}" sibTransId="{0CA4E97A-4B0F-4864-A56E-AD1B9352862B}"/>
    <dgm:cxn modelId="{6D384930-47CE-4375-8144-2C4C284827E1}" type="presOf" srcId="{C0725788-2FA0-4DB3-AB4E-ECD18B26EB3C}" destId="{64AA4A5A-256E-4F02-B44F-E2BAA5714865}" srcOrd="0" destOrd="0" presId="urn:microsoft.com/office/officeart/2005/8/layout/default"/>
    <dgm:cxn modelId="{E92D6D40-6D0A-42DC-AF21-C72BDAE4AF92}" type="presOf" srcId="{4837DF7C-1492-4BA0-8BE9-EA13370D4A88}" destId="{74FC6736-8722-4038-9268-FA3F80B4D3C9}" srcOrd="0" destOrd="0" presId="urn:microsoft.com/office/officeart/2005/8/layout/default"/>
    <dgm:cxn modelId="{E2F90C44-214F-4D47-9067-9B7BA8401EB9}" type="presOf" srcId="{61CBE20B-1AF8-44A5-956B-606F3261ED34}" destId="{147F463E-0841-4033-8EF4-326D372DC79E}" srcOrd="0" destOrd="0" presId="urn:microsoft.com/office/officeart/2005/8/layout/default"/>
    <dgm:cxn modelId="{BA208578-CC89-4E7A-9D76-6E93AC619972}" type="presOf" srcId="{C5487C00-6B0A-4731-9B6C-F050A94DF0B6}" destId="{22C1E026-04E9-441F-AFA0-9F423C61BE41}" srcOrd="0" destOrd="0" presId="urn:microsoft.com/office/officeart/2005/8/layout/default"/>
    <dgm:cxn modelId="{115C0E8C-3E97-4A8A-B1B0-E632A76E4E68}" srcId="{61CBE20B-1AF8-44A5-956B-606F3261ED34}" destId="{4837DF7C-1492-4BA0-8BE9-EA13370D4A88}" srcOrd="1" destOrd="0" parTransId="{E768D811-A3C1-402C-BBE7-E4FBF27BD319}" sibTransId="{9B1B48F2-E6B0-4CDA-A85C-BA4C9C07BDBD}"/>
    <dgm:cxn modelId="{F05F269B-00E3-49C1-A2CA-808E756D574B}" srcId="{61CBE20B-1AF8-44A5-956B-606F3261ED34}" destId="{C0725788-2FA0-4DB3-AB4E-ECD18B26EB3C}" srcOrd="3" destOrd="0" parTransId="{6D58150C-A413-4485-B279-2DBA344F09B4}" sibTransId="{0CD7F864-133E-4607-BDCE-BF53D173C67D}"/>
    <dgm:cxn modelId="{FFDB7CE7-E5E8-42CF-86CB-DB87DE31B2A6}" srcId="{61CBE20B-1AF8-44A5-956B-606F3261ED34}" destId="{C5487C00-6B0A-4731-9B6C-F050A94DF0B6}" srcOrd="0" destOrd="0" parTransId="{32C9589E-3627-4A78-AAAA-32CF259AC722}" sibTransId="{DB6F5AE5-E77A-47BB-8684-2BE20BA13FBF}"/>
    <dgm:cxn modelId="{A10E7B1D-BC2A-44F6-BD61-10C59BD4FFA9}" type="presParOf" srcId="{147F463E-0841-4033-8EF4-326D372DC79E}" destId="{22C1E026-04E9-441F-AFA0-9F423C61BE41}" srcOrd="0" destOrd="0" presId="urn:microsoft.com/office/officeart/2005/8/layout/default"/>
    <dgm:cxn modelId="{7E0FA19C-A9D9-47FB-9340-4AE69C69C4F6}" type="presParOf" srcId="{147F463E-0841-4033-8EF4-326D372DC79E}" destId="{F9C5D824-FD85-443D-9C17-76307B0A9DFA}" srcOrd="1" destOrd="0" presId="urn:microsoft.com/office/officeart/2005/8/layout/default"/>
    <dgm:cxn modelId="{F23E95F7-BD96-49DF-816A-321DD7EB86DA}" type="presParOf" srcId="{147F463E-0841-4033-8EF4-326D372DC79E}" destId="{74FC6736-8722-4038-9268-FA3F80B4D3C9}" srcOrd="2" destOrd="0" presId="urn:microsoft.com/office/officeart/2005/8/layout/default"/>
    <dgm:cxn modelId="{CCD8369D-0BCB-4D2F-9445-F6688B185BC5}" type="presParOf" srcId="{147F463E-0841-4033-8EF4-326D372DC79E}" destId="{336FD322-1ECF-46AF-9230-DB9EC5FFB8DF}" srcOrd="3" destOrd="0" presId="urn:microsoft.com/office/officeart/2005/8/layout/default"/>
    <dgm:cxn modelId="{32ABDDDC-3DAE-4A55-82DA-F612DB136BAE}" type="presParOf" srcId="{147F463E-0841-4033-8EF4-326D372DC79E}" destId="{EDEEDD0F-176F-442F-BCEE-69D3240FFBC0}" srcOrd="4" destOrd="0" presId="urn:microsoft.com/office/officeart/2005/8/layout/default"/>
    <dgm:cxn modelId="{7D3FBEEA-D5BE-4A54-8A3B-68537427E72D}" type="presParOf" srcId="{147F463E-0841-4033-8EF4-326D372DC79E}" destId="{12B99431-ECD7-488D-8F1B-E6DD8BEF437A}" srcOrd="5" destOrd="0" presId="urn:microsoft.com/office/officeart/2005/8/layout/default"/>
    <dgm:cxn modelId="{FA7F4D76-24D1-4745-B70B-4423F4B4D41E}" type="presParOf" srcId="{147F463E-0841-4033-8EF4-326D372DC79E}" destId="{64AA4A5A-256E-4F02-B44F-E2BAA5714865}" srcOrd="6" destOrd="0" presId="urn:microsoft.com/office/officeart/2005/8/layout/default"/>
    <dgm:cxn modelId="{0AAC5203-EB60-42B1-8FDE-E2E82E0960EE}" type="presParOf" srcId="{147F463E-0841-4033-8EF4-326D372DC79E}" destId="{A8B5B9E3-B37C-4A47-8B57-821F6C96D04C}" srcOrd="7" destOrd="0" presId="urn:microsoft.com/office/officeart/2005/8/layout/default"/>
    <dgm:cxn modelId="{E1D45AFD-E044-474D-A262-F19BC4E47A73}" type="presParOf" srcId="{147F463E-0841-4033-8EF4-326D372DC79E}" destId="{2B73AAB1-CE39-4D04-8C7A-092E8374DFC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CC06A-50C8-4846-8B12-3B70E9697244}">
      <dsp:nvSpPr>
        <dsp:cNvPr id="0" name=""/>
        <dsp:cNvSpPr/>
      </dsp:nvSpPr>
      <dsp:spPr>
        <a:xfrm>
          <a:off x="774573" y="1119636"/>
          <a:ext cx="1450624" cy="96756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Participants au total </a:t>
          </a:r>
        </a:p>
      </dsp:txBody>
      <dsp:txXfrm>
        <a:off x="1006673" y="1119636"/>
        <a:ext cx="1218524" cy="967566"/>
      </dsp:txXfrm>
    </dsp:sp>
    <dsp:sp modelId="{06681375-1FAC-4C52-8790-37450985B4B3}">
      <dsp:nvSpPr>
        <dsp:cNvPr id="0" name=""/>
        <dsp:cNvSpPr/>
      </dsp:nvSpPr>
      <dsp:spPr>
        <a:xfrm>
          <a:off x="906" y="732803"/>
          <a:ext cx="967082" cy="9670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104</a:t>
          </a:r>
        </a:p>
      </dsp:txBody>
      <dsp:txXfrm>
        <a:off x="142532" y="874429"/>
        <a:ext cx="683830" cy="683830"/>
      </dsp:txXfrm>
    </dsp:sp>
    <dsp:sp modelId="{EFD90470-CF73-4824-B284-B983CC34D440}">
      <dsp:nvSpPr>
        <dsp:cNvPr id="0" name=""/>
        <dsp:cNvSpPr/>
      </dsp:nvSpPr>
      <dsp:spPr>
        <a:xfrm>
          <a:off x="3192279" y="1119636"/>
          <a:ext cx="1450624" cy="96756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Participants aux ateliers</a:t>
          </a:r>
        </a:p>
      </dsp:txBody>
      <dsp:txXfrm>
        <a:off x="3424379" y="1119636"/>
        <a:ext cx="1218524" cy="967566"/>
      </dsp:txXfrm>
    </dsp:sp>
    <dsp:sp modelId="{5784E8CE-2D63-46DB-8052-D19A696CE996}">
      <dsp:nvSpPr>
        <dsp:cNvPr id="0" name=""/>
        <dsp:cNvSpPr/>
      </dsp:nvSpPr>
      <dsp:spPr>
        <a:xfrm>
          <a:off x="2418613" y="732803"/>
          <a:ext cx="967082" cy="9670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90</a:t>
          </a:r>
        </a:p>
      </dsp:txBody>
      <dsp:txXfrm>
        <a:off x="2560239" y="874429"/>
        <a:ext cx="683830" cy="683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CC06A-50C8-4846-8B12-3B70E9697244}">
      <dsp:nvSpPr>
        <dsp:cNvPr id="0" name=""/>
        <dsp:cNvSpPr/>
      </dsp:nvSpPr>
      <dsp:spPr>
        <a:xfrm>
          <a:off x="752007" y="492319"/>
          <a:ext cx="1409024" cy="93981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Absents/inscriptions</a:t>
          </a:r>
        </a:p>
      </dsp:txBody>
      <dsp:txXfrm>
        <a:off x="977451" y="492319"/>
        <a:ext cx="1183580" cy="939819"/>
      </dsp:txXfrm>
    </dsp:sp>
    <dsp:sp modelId="{06681375-1FAC-4C52-8790-37450985B4B3}">
      <dsp:nvSpPr>
        <dsp:cNvPr id="0" name=""/>
        <dsp:cNvSpPr/>
      </dsp:nvSpPr>
      <dsp:spPr>
        <a:xfrm>
          <a:off x="527" y="116579"/>
          <a:ext cx="939349" cy="9393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700" kern="1200" dirty="0"/>
            <a:t>7</a:t>
          </a:r>
        </a:p>
      </dsp:txBody>
      <dsp:txXfrm>
        <a:off x="138091" y="254143"/>
        <a:ext cx="664221" cy="6642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094CC-5FD5-4611-9C82-609187B06857}">
      <dsp:nvSpPr>
        <dsp:cNvPr id="0" name=""/>
        <dsp:cNvSpPr/>
      </dsp:nvSpPr>
      <dsp:spPr>
        <a:xfrm rot="16200000">
          <a:off x="-1566264" y="2355148"/>
          <a:ext cx="3588448" cy="34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2401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ATELIER</a:t>
          </a:r>
        </a:p>
      </dsp:txBody>
      <dsp:txXfrm>
        <a:off x="-1566264" y="2355148"/>
        <a:ext cx="3588448" cy="342879"/>
      </dsp:txXfrm>
    </dsp:sp>
    <dsp:sp modelId="{2ABC431E-9836-490C-8773-C1E26885EE8B}">
      <dsp:nvSpPr>
        <dsp:cNvPr id="0" name=""/>
        <dsp:cNvSpPr/>
      </dsp:nvSpPr>
      <dsp:spPr>
        <a:xfrm>
          <a:off x="399400" y="732363"/>
          <a:ext cx="1707905" cy="3588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02401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COORDINATION –CONTINUITE DES PARCOURS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FORMATION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REFERENCES-RESSOURCES-CULTURE COMMUNE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SE CONNAITRE &amp; INTERSECTORIALITE</a:t>
          </a:r>
        </a:p>
      </dsp:txBody>
      <dsp:txXfrm>
        <a:off x="399400" y="732363"/>
        <a:ext cx="1707905" cy="3588448"/>
      </dsp:txXfrm>
    </dsp:sp>
    <dsp:sp modelId="{8EE6706E-BF5A-4871-8DB7-7CAA2D354E7E}">
      <dsp:nvSpPr>
        <dsp:cNvPr id="0" name=""/>
        <dsp:cNvSpPr/>
      </dsp:nvSpPr>
      <dsp:spPr>
        <a:xfrm>
          <a:off x="56520" y="279762"/>
          <a:ext cx="685759" cy="6857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1CCA6-9947-4A71-B6AF-9D5AD1474311}">
      <dsp:nvSpPr>
        <dsp:cNvPr id="0" name=""/>
        <dsp:cNvSpPr/>
      </dsp:nvSpPr>
      <dsp:spPr>
        <a:xfrm rot="16200000">
          <a:off x="932094" y="2355148"/>
          <a:ext cx="3588448" cy="34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2401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ATELIER</a:t>
          </a:r>
        </a:p>
      </dsp:txBody>
      <dsp:txXfrm>
        <a:off x="932094" y="2355148"/>
        <a:ext cx="3588448" cy="342879"/>
      </dsp:txXfrm>
    </dsp:sp>
    <dsp:sp modelId="{38989C18-57FC-4FF7-9F41-1FA9CE206EDA}">
      <dsp:nvSpPr>
        <dsp:cNvPr id="0" name=""/>
        <dsp:cNvSpPr/>
      </dsp:nvSpPr>
      <dsp:spPr>
        <a:xfrm>
          <a:off x="2897758" y="732363"/>
          <a:ext cx="1707905" cy="3588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02401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ECHANGES INTER PROFESSIONNELS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CAMPAGNES DE SENSIBILISATION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FORMATION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OUVERTURES ET CREATION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COORDINATION</a:t>
          </a:r>
        </a:p>
      </dsp:txBody>
      <dsp:txXfrm>
        <a:off x="2897758" y="732363"/>
        <a:ext cx="1707905" cy="3588448"/>
      </dsp:txXfrm>
    </dsp:sp>
    <dsp:sp modelId="{FB09A100-6DC7-442D-8BA1-90945AB3CF54}">
      <dsp:nvSpPr>
        <dsp:cNvPr id="0" name=""/>
        <dsp:cNvSpPr/>
      </dsp:nvSpPr>
      <dsp:spPr>
        <a:xfrm>
          <a:off x="2554878" y="279762"/>
          <a:ext cx="685759" cy="68575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A6D82-DB2C-4507-BFA7-8E7C2A060030}">
      <dsp:nvSpPr>
        <dsp:cNvPr id="0" name=""/>
        <dsp:cNvSpPr/>
      </dsp:nvSpPr>
      <dsp:spPr>
        <a:xfrm rot="16200000">
          <a:off x="3430453" y="2355148"/>
          <a:ext cx="3588448" cy="34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2401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ATELIER</a:t>
          </a:r>
        </a:p>
      </dsp:txBody>
      <dsp:txXfrm>
        <a:off x="3430453" y="2355148"/>
        <a:ext cx="3588448" cy="342879"/>
      </dsp:txXfrm>
    </dsp:sp>
    <dsp:sp modelId="{F85EE154-965A-42F9-A4B3-4A8D3581DF98}">
      <dsp:nvSpPr>
        <dsp:cNvPr id="0" name=""/>
        <dsp:cNvSpPr/>
      </dsp:nvSpPr>
      <dsp:spPr>
        <a:xfrm>
          <a:off x="5396117" y="732363"/>
          <a:ext cx="1707905" cy="3588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02401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FORMATION CONTINUE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FORMATION INITIALE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RESEAU PARTENARIAL</a:t>
          </a:r>
        </a:p>
      </dsp:txBody>
      <dsp:txXfrm>
        <a:off x="5396117" y="732363"/>
        <a:ext cx="1707905" cy="3588448"/>
      </dsp:txXfrm>
    </dsp:sp>
    <dsp:sp modelId="{68D4E0EC-6BFC-4E20-8324-B035B3E9D49C}">
      <dsp:nvSpPr>
        <dsp:cNvPr id="0" name=""/>
        <dsp:cNvSpPr/>
      </dsp:nvSpPr>
      <dsp:spPr>
        <a:xfrm>
          <a:off x="5053237" y="279762"/>
          <a:ext cx="685759" cy="6857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A2C7F-EE6C-4A5A-AF91-E8A3A1E3E635}">
      <dsp:nvSpPr>
        <dsp:cNvPr id="0" name=""/>
        <dsp:cNvSpPr/>
      </dsp:nvSpPr>
      <dsp:spPr>
        <a:xfrm rot="16200000">
          <a:off x="5928812" y="2355148"/>
          <a:ext cx="3588448" cy="34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2401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ATELIER</a:t>
          </a:r>
        </a:p>
      </dsp:txBody>
      <dsp:txXfrm>
        <a:off x="5928812" y="2355148"/>
        <a:ext cx="3588448" cy="342879"/>
      </dsp:txXfrm>
    </dsp:sp>
    <dsp:sp modelId="{13DF9209-1CD4-44DB-8288-3604E266B80D}">
      <dsp:nvSpPr>
        <dsp:cNvPr id="0" name=""/>
        <dsp:cNvSpPr/>
      </dsp:nvSpPr>
      <dsp:spPr>
        <a:xfrm>
          <a:off x="7894476" y="732363"/>
          <a:ext cx="1707905" cy="3588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02401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RESEAUX ET ECHANGES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FORMATION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OUTILS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 dirty="0"/>
            <a:t>STAGES CROISES</a:t>
          </a:r>
        </a:p>
      </dsp:txBody>
      <dsp:txXfrm>
        <a:off x="7894476" y="732363"/>
        <a:ext cx="1707905" cy="3588448"/>
      </dsp:txXfrm>
    </dsp:sp>
    <dsp:sp modelId="{BEFC3E64-59F0-4B5A-A6E6-BA9FB94BE973}">
      <dsp:nvSpPr>
        <dsp:cNvPr id="0" name=""/>
        <dsp:cNvSpPr/>
      </dsp:nvSpPr>
      <dsp:spPr>
        <a:xfrm>
          <a:off x="7551596" y="279762"/>
          <a:ext cx="685759" cy="68575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1E026-04E9-441F-AFA0-9F423C61BE41}">
      <dsp:nvSpPr>
        <dsp:cNvPr id="0" name=""/>
        <dsp:cNvSpPr/>
      </dsp:nvSpPr>
      <dsp:spPr>
        <a:xfrm>
          <a:off x="0" y="555657"/>
          <a:ext cx="2335609" cy="14013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LA FORMATION</a:t>
          </a:r>
        </a:p>
      </dsp:txBody>
      <dsp:txXfrm>
        <a:off x="0" y="555657"/>
        <a:ext cx="2335609" cy="1401365"/>
      </dsp:txXfrm>
    </dsp:sp>
    <dsp:sp modelId="{74FC6736-8722-4038-9268-FA3F80B4D3C9}">
      <dsp:nvSpPr>
        <dsp:cNvPr id="0" name=""/>
        <dsp:cNvSpPr/>
      </dsp:nvSpPr>
      <dsp:spPr>
        <a:xfrm>
          <a:off x="2569170" y="555657"/>
          <a:ext cx="2335609" cy="14013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PARTAGE, ECHANGE ET ANALYSE DE PRATIQUES</a:t>
          </a:r>
        </a:p>
      </dsp:txBody>
      <dsp:txXfrm>
        <a:off x="2569170" y="555657"/>
        <a:ext cx="2335609" cy="1401365"/>
      </dsp:txXfrm>
    </dsp:sp>
    <dsp:sp modelId="{EDEEDD0F-176F-442F-BCEE-69D3240FFBC0}">
      <dsp:nvSpPr>
        <dsp:cNvPr id="0" name=""/>
        <dsp:cNvSpPr/>
      </dsp:nvSpPr>
      <dsp:spPr>
        <a:xfrm>
          <a:off x="5138340" y="555657"/>
          <a:ext cx="2335609" cy="14013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COORDINATION</a:t>
          </a:r>
        </a:p>
      </dsp:txBody>
      <dsp:txXfrm>
        <a:off x="5138340" y="555657"/>
        <a:ext cx="2335609" cy="1401365"/>
      </dsp:txXfrm>
    </dsp:sp>
    <dsp:sp modelId="{64AA4A5A-256E-4F02-B44F-E2BAA5714865}">
      <dsp:nvSpPr>
        <dsp:cNvPr id="0" name=""/>
        <dsp:cNvSpPr/>
      </dsp:nvSpPr>
      <dsp:spPr>
        <a:xfrm>
          <a:off x="1284585" y="2190584"/>
          <a:ext cx="2335609" cy="1401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LES OUTILS</a:t>
          </a:r>
        </a:p>
      </dsp:txBody>
      <dsp:txXfrm>
        <a:off x="1284585" y="2190584"/>
        <a:ext cx="2335609" cy="1401365"/>
      </dsp:txXfrm>
    </dsp:sp>
    <dsp:sp modelId="{2B73AAB1-CE39-4D04-8C7A-092E8374DFCA}">
      <dsp:nvSpPr>
        <dsp:cNvPr id="0" name=""/>
        <dsp:cNvSpPr/>
      </dsp:nvSpPr>
      <dsp:spPr>
        <a:xfrm>
          <a:off x="3853755" y="2190584"/>
          <a:ext cx="2335609" cy="140136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LA SENSIBILISATION DE LA POPULATION</a:t>
          </a:r>
        </a:p>
      </dsp:txBody>
      <dsp:txXfrm>
        <a:off x="3853755" y="2190584"/>
        <a:ext cx="2335609" cy="1401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84513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36523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55313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42778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47142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41371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27723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25315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68207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09191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R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42125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64767-B23F-416B-B7F3-FA1074CCDDEE}" type="datetimeFigureOut">
              <a:rPr lang="fr-RE" smtClean="0"/>
              <a:t>12/06/2017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D7A26-5F77-4B82-B51C-6F062514CD10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22513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diagramColors" Target="../diagrams/colors2.xml"/><Relationship Id="rId1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5.jpg"/><Relationship Id="rId2" Type="http://schemas.openxmlformats.org/officeDocument/2006/relationships/image" Target="../media/image1.png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chart" Target="../charts/chart1.xml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svg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3.jpg"/><Relationship Id="rId4" Type="http://schemas.openxmlformats.org/officeDocument/2006/relationships/image" Target="../media/image8.svg"/><Relationship Id="rId9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7.jp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6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RE"/>
          </a:p>
        </p:txBody>
      </p:sp>
      <p:grpSp>
        <p:nvGrpSpPr>
          <p:cNvPr id="4" name="Groupe 3"/>
          <p:cNvGrpSpPr/>
          <p:nvPr/>
        </p:nvGrpSpPr>
        <p:grpSpPr>
          <a:xfrm>
            <a:off x="155437" y="195060"/>
            <a:ext cx="11472817" cy="4385031"/>
            <a:chOff x="834614" y="155867"/>
            <a:chExt cx="10111454" cy="3807250"/>
          </a:xfrm>
        </p:grpSpPr>
        <p:pic>
          <p:nvPicPr>
            <p:cNvPr id="5" name="Image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14" y="155867"/>
              <a:ext cx="10111454" cy="38072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741821" y="1382585"/>
              <a:ext cx="4752473" cy="2371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RE"/>
            </a:p>
          </p:txBody>
        </p:sp>
      </p:grp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65572" y="2924329"/>
            <a:ext cx="9144000" cy="1655762"/>
          </a:xfrm>
        </p:spPr>
        <p:txBody>
          <a:bodyPr>
            <a:normAutofit/>
          </a:bodyPr>
          <a:lstStyle/>
          <a:p>
            <a:r>
              <a:rPr lang="fr-RE" sz="4400" dirty="0"/>
              <a:t>LES PROPOSITIONS</a:t>
            </a:r>
          </a:p>
        </p:txBody>
      </p:sp>
      <p:sp>
        <p:nvSpPr>
          <p:cNvPr id="7" name="Ellipse 6"/>
          <p:cNvSpPr/>
          <p:nvPr/>
        </p:nvSpPr>
        <p:spPr>
          <a:xfrm>
            <a:off x="3259752" y="4596549"/>
            <a:ext cx="1610316" cy="1642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PARTICIPATION</a:t>
            </a:r>
          </a:p>
        </p:txBody>
      </p:sp>
      <p:sp>
        <p:nvSpPr>
          <p:cNvPr id="8" name="Ellipse 7"/>
          <p:cNvSpPr/>
          <p:nvPr/>
        </p:nvSpPr>
        <p:spPr>
          <a:xfrm>
            <a:off x="7196191" y="4596549"/>
            <a:ext cx="1610316" cy="1642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4948712" y="5417889"/>
            <a:ext cx="2152650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391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392801" y="-488697"/>
            <a:ext cx="2334890" cy="2314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81250" y="365125"/>
            <a:ext cx="8124825" cy="1325563"/>
          </a:xfrm>
        </p:spPr>
        <p:txBody>
          <a:bodyPr/>
          <a:lstStyle/>
          <a:p>
            <a:r>
              <a:rPr lang="fr-RE" dirty="0"/>
              <a:t>Analyse et structuration des propositions </a:t>
            </a: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640882"/>
              </p:ext>
            </p:extLst>
          </p:nvPr>
        </p:nvGraphicFramePr>
        <p:xfrm>
          <a:off x="2381250" y="2034715"/>
          <a:ext cx="8362950" cy="391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62950">
                  <a:extLst>
                    <a:ext uri="{9D8B030D-6E8A-4147-A177-3AD203B41FA5}">
                      <a16:colId xmlns:a16="http://schemas.microsoft.com/office/drawing/2014/main" val="438637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RE" sz="2400" dirty="0">
                          <a:effectLst/>
                        </a:rPr>
                        <a:t>Des outils à développer </a:t>
                      </a:r>
                      <a:endParaRPr lang="fr-R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430065263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312737" y="3861582"/>
            <a:ext cx="81372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RE" dirty="0"/>
              <a:t>Créer un livret sur le handicap psychique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RE" dirty="0"/>
              <a:t>Création d’une charte sur les valeurs de la réhabilitation psychosociale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RE" dirty="0"/>
              <a:t>Créer ou site avec toutes les formations et les ressources </a:t>
            </a:r>
          </a:p>
          <a:p>
            <a:r>
              <a:rPr lang="fr-RE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RE" dirty="0"/>
              <a:t>Développement de la recherche et de la recherche-action (Université, CHU)</a:t>
            </a:r>
          </a:p>
          <a:p>
            <a:r>
              <a:rPr lang="fr-RE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RE" dirty="0"/>
              <a:t>Créer un document d’accompagnement social, médicosocial et sanitaire pour chaque personne.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RE" dirty="0"/>
              <a:t>Créer des outils communs d’accompagnement et d’évaluation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-145296" y="2034715"/>
            <a:ext cx="2335609" cy="1401365"/>
            <a:chOff x="1284585" y="2190584"/>
            <a:chExt cx="2335609" cy="1401365"/>
          </a:xfrm>
        </p:grpSpPr>
        <p:sp>
          <p:nvSpPr>
            <p:cNvPr id="15" name="Rectangle 14"/>
            <p:cNvSpPr/>
            <p:nvPr/>
          </p:nvSpPr>
          <p:spPr>
            <a:xfrm>
              <a:off x="1284585" y="2190584"/>
              <a:ext cx="2335609" cy="140136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ZoneTexte 15"/>
            <p:cNvSpPr txBox="1"/>
            <p:nvPr/>
          </p:nvSpPr>
          <p:spPr>
            <a:xfrm>
              <a:off x="1284585" y="2190584"/>
              <a:ext cx="2335609" cy="14013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 dirty="0"/>
                <a:t>LES OUTILS</a:t>
              </a:r>
            </a:p>
          </p:txBody>
        </p:sp>
      </p:grpSp>
      <p:sp>
        <p:nvSpPr>
          <p:cNvPr id="12" name="Rectangle : coins arrondis 11"/>
          <p:cNvSpPr/>
          <p:nvPr/>
        </p:nvSpPr>
        <p:spPr>
          <a:xfrm>
            <a:off x="8336692" y="3496738"/>
            <a:ext cx="3509318" cy="3082683"/>
          </a:xfrm>
          <a:prstGeom prst="roundRect">
            <a:avLst>
              <a:gd name="adj" fmla="val 374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RE" sz="2000" i="1" dirty="0"/>
              <a:t>Engager les acteurs des 3 champs dans une démarche de </a:t>
            </a:r>
            <a:r>
              <a:rPr lang="fr-RE" sz="2000" i="1" dirty="0" err="1"/>
              <a:t>co</a:t>
            </a:r>
            <a:r>
              <a:rPr lang="fr-RE" sz="2000" i="1" dirty="0"/>
              <a:t> construction d’une charte régionale sur les valeurs de la réhabilitation psychosociale</a:t>
            </a:r>
          </a:p>
        </p:txBody>
      </p:sp>
    </p:spTree>
    <p:extLst>
      <p:ext uri="{BB962C8B-B14F-4D97-AF65-F5344CB8AC3E}">
        <p14:creationId xmlns:p14="http://schemas.microsoft.com/office/powerpoint/2010/main" val="2675831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392801" y="-488697"/>
            <a:ext cx="2334890" cy="2314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81250" y="365125"/>
            <a:ext cx="8124825" cy="1325563"/>
          </a:xfrm>
        </p:spPr>
        <p:txBody>
          <a:bodyPr/>
          <a:lstStyle/>
          <a:p>
            <a:r>
              <a:rPr lang="fr-RE" dirty="0"/>
              <a:t>Analyse et structuration des propositions </a:t>
            </a: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11210"/>
              </p:ext>
            </p:extLst>
          </p:nvPr>
        </p:nvGraphicFramePr>
        <p:xfrm>
          <a:off x="2381250" y="2034715"/>
          <a:ext cx="8362950" cy="391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62950">
                  <a:extLst>
                    <a:ext uri="{9D8B030D-6E8A-4147-A177-3AD203B41FA5}">
                      <a16:colId xmlns:a16="http://schemas.microsoft.com/office/drawing/2014/main" val="438637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R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DESTIGMATISATION DES PERSONNES ATTEINTES « TPSD *»</a:t>
                      </a: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430065263"/>
                  </a:ext>
                </a:extLst>
              </a:tr>
            </a:tbl>
          </a:graphicData>
        </a:graphic>
      </p:graphicFrame>
      <p:grpSp>
        <p:nvGrpSpPr>
          <p:cNvPr id="11" name="Groupe 10"/>
          <p:cNvGrpSpPr/>
          <p:nvPr/>
        </p:nvGrpSpPr>
        <p:grpSpPr>
          <a:xfrm>
            <a:off x="-110530" y="2030814"/>
            <a:ext cx="2335609" cy="1409167"/>
            <a:chOff x="3853755" y="2182782"/>
            <a:chExt cx="2335609" cy="1409167"/>
          </a:xfrm>
        </p:grpSpPr>
        <p:sp>
          <p:nvSpPr>
            <p:cNvPr id="15" name="Rectangle 14"/>
            <p:cNvSpPr/>
            <p:nvPr/>
          </p:nvSpPr>
          <p:spPr>
            <a:xfrm>
              <a:off x="3853755" y="2190584"/>
              <a:ext cx="2335609" cy="140136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ZoneTexte 15"/>
            <p:cNvSpPr txBox="1"/>
            <p:nvPr/>
          </p:nvSpPr>
          <p:spPr>
            <a:xfrm>
              <a:off x="3853755" y="2182782"/>
              <a:ext cx="2335609" cy="14013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 dirty="0"/>
                <a:t>LA SENSIBILISATION DE LA POPULATION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8223" y="3432179"/>
            <a:ext cx="8953500" cy="307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Bibliothèque des vivantes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Développer les actions des associations de famille : formation « </a:t>
            </a:r>
            <a:r>
              <a:rPr lang="fr-R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profamille</a:t>
            </a: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Emissions de radio et spots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Témoignages dans les médias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Interventions ludiques dans les écoles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Sensibilisation sur le handicap psychique et la réhabilitation psychosociale dans le milieu scolaire (fin primaire – début collège)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Outils : rencontres avec des professionnels – témoignages – supports pédagogiques – jeux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90642" y="6510971"/>
            <a:ext cx="908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RE" dirty="0"/>
              <a:t>*TPSD : troubles psychiques sévères et durables</a:t>
            </a:r>
          </a:p>
        </p:txBody>
      </p:sp>
    </p:spTree>
    <p:extLst>
      <p:ext uri="{BB962C8B-B14F-4D97-AF65-F5344CB8AC3E}">
        <p14:creationId xmlns:p14="http://schemas.microsoft.com/office/powerpoint/2010/main" val="261739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-358705" y="-466543"/>
            <a:ext cx="2393810" cy="2371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PARTICIPATION</a:t>
            </a: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784164929"/>
              </p:ext>
            </p:extLst>
          </p:nvPr>
        </p:nvGraphicFramePr>
        <p:xfrm>
          <a:off x="5606181" y="-534006"/>
          <a:ext cx="4643811" cy="2820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phique 8" descr="Équip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9721" y="256942"/>
            <a:ext cx="1648058" cy="1648058"/>
          </a:xfrm>
          <a:prstGeom prst="rect">
            <a:avLst/>
          </a:prstGeom>
        </p:spPr>
      </p:pic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659068397"/>
              </p:ext>
            </p:extLst>
          </p:nvPr>
        </p:nvGraphicFramePr>
        <p:xfrm>
          <a:off x="7210030" y="1511640"/>
          <a:ext cx="2161560" cy="1548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9" name="Graphique 18"/>
          <p:cNvGraphicFramePr/>
          <p:nvPr>
            <p:extLst>
              <p:ext uri="{D42A27DB-BD31-4B8C-83A1-F6EECF244321}">
                <p14:modId xmlns:p14="http://schemas.microsoft.com/office/powerpoint/2010/main" val="1348588494"/>
              </p:ext>
            </p:extLst>
          </p:nvPr>
        </p:nvGraphicFramePr>
        <p:xfrm>
          <a:off x="3383722" y="4152038"/>
          <a:ext cx="8712200" cy="263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21" name="Imag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6" y="2152006"/>
            <a:ext cx="5576009" cy="2451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6" y="4850357"/>
            <a:ext cx="2076078" cy="1378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84" y="3008109"/>
            <a:ext cx="2186536" cy="1478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12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392801" y="-488697"/>
            <a:ext cx="2334890" cy="2314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pic>
        <p:nvPicPr>
          <p:cNvPr id="8" name="Graphique 7" descr="Dossier ouve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0802" y="259406"/>
            <a:ext cx="1352719" cy="135271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469081" y="612599"/>
            <a:ext cx="3503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RE" dirty="0"/>
              <a:t>Retranscription des productions des 4 ateliers</a:t>
            </a:r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597712637"/>
              </p:ext>
            </p:extLst>
          </p:nvPr>
        </p:nvGraphicFramePr>
        <p:xfrm>
          <a:off x="980228" y="2409825"/>
          <a:ext cx="9658902" cy="460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30" y="152582"/>
            <a:ext cx="2752725" cy="2064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05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392801" y="-488697"/>
            <a:ext cx="2334890" cy="2314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81250" y="365125"/>
            <a:ext cx="8124825" cy="1325563"/>
          </a:xfrm>
        </p:spPr>
        <p:txBody>
          <a:bodyPr/>
          <a:lstStyle/>
          <a:p>
            <a:r>
              <a:rPr lang="fr-RE" dirty="0"/>
              <a:t>Analyse et structuration des propositions </a:t>
            </a: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9462044"/>
              </p:ext>
            </p:extLst>
          </p:nvPr>
        </p:nvGraphicFramePr>
        <p:xfrm>
          <a:off x="2037142" y="1141793"/>
          <a:ext cx="7473950" cy="4147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5504920"/>
            <a:ext cx="2721428" cy="1257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09" y="5424609"/>
            <a:ext cx="2676525" cy="1327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8" y="3999847"/>
            <a:ext cx="2713141" cy="1370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09" y="3732259"/>
            <a:ext cx="2634239" cy="1557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7916" r="13021" b="19730"/>
          <a:stretch/>
        </p:blipFill>
        <p:spPr>
          <a:xfrm>
            <a:off x="4524179" y="5072828"/>
            <a:ext cx="2505272" cy="1515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48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392801" y="-488697"/>
            <a:ext cx="2334890" cy="2314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81250" y="365125"/>
            <a:ext cx="8124825" cy="1325563"/>
          </a:xfrm>
        </p:spPr>
        <p:txBody>
          <a:bodyPr/>
          <a:lstStyle/>
          <a:p>
            <a:r>
              <a:rPr lang="fr-RE" dirty="0"/>
              <a:t>Analyse et structuration des propositions 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-110530" y="2034715"/>
            <a:ext cx="2335609" cy="1401365"/>
            <a:chOff x="0" y="555657"/>
            <a:chExt cx="2335609" cy="1401365"/>
          </a:xfrm>
        </p:grpSpPr>
        <p:sp>
          <p:nvSpPr>
            <p:cNvPr id="8" name="Rectangle 7"/>
            <p:cNvSpPr/>
            <p:nvPr/>
          </p:nvSpPr>
          <p:spPr>
            <a:xfrm>
              <a:off x="0" y="555657"/>
              <a:ext cx="2335609" cy="140136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ZoneTexte 8"/>
            <p:cNvSpPr txBox="1"/>
            <p:nvPr/>
          </p:nvSpPr>
          <p:spPr>
            <a:xfrm>
              <a:off x="0" y="555657"/>
              <a:ext cx="2335609" cy="14013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 dirty="0"/>
                <a:t>LA FORMATION</a:t>
              </a:r>
            </a:p>
          </p:txBody>
        </p:sp>
      </p:grp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76313"/>
              </p:ext>
            </p:extLst>
          </p:nvPr>
        </p:nvGraphicFramePr>
        <p:xfrm>
          <a:off x="2643165" y="2034715"/>
          <a:ext cx="7772401" cy="374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72401">
                  <a:extLst>
                    <a:ext uri="{9D8B030D-6E8A-4147-A177-3AD203B41FA5}">
                      <a16:colId xmlns:a16="http://schemas.microsoft.com/office/drawing/2014/main" val="438637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RE" sz="2400" dirty="0">
                          <a:effectLst/>
                        </a:rPr>
                        <a:t>La formation initiale </a:t>
                      </a:r>
                      <a:endParaRPr lang="fr-R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430065263"/>
                  </a:ext>
                </a:extLst>
              </a:tr>
            </a:tbl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238897" y="3436080"/>
            <a:ext cx="7877175" cy="375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/>
              <a:t>Contenus de modules de réhabilitation communs aux différents futurs  professionnels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/>
              <a:t>Module de réhabilitation psychosociale en formation initiale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/>
              <a:t>En formation initiale : tronc commun aux 3 champs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/>
              <a:t>Intervention de professionnels différents au sein des différents instituts de formation (ex : éducateurs interviennent dans la formation des infirmiers et vice-versa…)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/>
              <a:t>Témoignages d’usagers dans les formations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/>
              <a:t>Créer des modules « vocabulaire de base » dans les formations initiales</a:t>
            </a:r>
            <a:endParaRPr lang="fr-R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RE" dirty="0"/>
          </a:p>
        </p:txBody>
      </p:sp>
      <p:sp>
        <p:nvSpPr>
          <p:cNvPr id="2" name="Rectangle : coins arrondis 1"/>
          <p:cNvSpPr/>
          <p:nvPr/>
        </p:nvSpPr>
        <p:spPr>
          <a:xfrm>
            <a:off x="8116072" y="3262184"/>
            <a:ext cx="3878220" cy="3377513"/>
          </a:xfrm>
          <a:prstGeom prst="roundRect">
            <a:avLst>
              <a:gd name="adj" fmla="val 374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i="1" dirty="0"/>
              <a:t>Intégrer dans les formations initiales, un module de base  commun aux 3 champs incluant une dimension relative aux savoirs expérientiels issus des patients.</a:t>
            </a:r>
          </a:p>
        </p:txBody>
      </p:sp>
    </p:spTree>
    <p:extLst>
      <p:ext uri="{BB962C8B-B14F-4D97-AF65-F5344CB8AC3E}">
        <p14:creationId xmlns:p14="http://schemas.microsoft.com/office/powerpoint/2010/main" val="4129944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392801" y="-488697"/>
            <a:ext cx="2334890" cy="2314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81250" y="365125"/>
            <a:ext cx="8124825" cy="1325563"/>
          </a:xfrm>
        </p:spPr>
        <p:txBody>
          <a:bodyPr/>
          <a:lstStyle/>
          <a:p>
            <a:r>
              <a:rPr lang="fr-RE" dirty="0"/>
              <a:t>Analyse et structuration des propositions 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-110530" y="2034715"/>
            <a:ext cx="2335609" cy="1401365"/>
            <a:chOff x="0" y="555657"/>
            <a:chExt cx="2335609" cy="1401365"/>
          </a:xfrm>
        </p:grpSpPr>
        <p:sp>
          <p:nvSpPr>
            <p:cNvPr id="8" name="Rectangle 7"/>
            <p:cNvSpPr/>
            <p:nvPr/>
          </p:nvSpPr>
          <p:spPr>
            <a:xfrm>
              <a:off x="0" y="555657"/>
              <a:ext cx="2335609" cy="140136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ZoneTexte 8"/>
            <p:cNvSpPr txBox="1"/>
            <p:nvPr/>
          </p:nvSpPr>
          <p:spPr>
            <a:xfrm>
              <a:off x="0" y="555657"/>
              <a:ext cx="2335609" cy="14013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 dirty="0"/>
                <a:t>LA FORMATION</a:t>
              </a:r>
            </a:p>
          </p:txBody>
        </p:sp>
      </p:grp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41165"/>
              </p:ext>
            </p:extLst>
          </p:nvPr>
        </p:nvGraphicFramePr>
        <p:xfrm>
          <a:off x="2643165" y="2034715"/>
          <a:ext cx="7772401" cy="391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72401">
                  <a:extLst>
                    <a:ext uri="{9D8B030D-6E8A-4147-A177-3AD203B41FA5}">
                      <a16:colId xmlns:a16="http://schemas.microsoft.com/office/drawing/2014/main" val="438637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RE" sz="2400" dirty="0">
                          <a:effectLst/>
                        </a:rPr>
                        <a:t>La formation continue </a:t>
                      </a:r>
                      <a:endParaRPr lang="fr-R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430065263"/>
                  </a:ext>
                </a:extLst>
              </a:tr>
            </a:tbl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321276" y="3436405"/>
            <a:ext cx="787717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RE" dirty="0"/>
              <a:t>Faire entrer la formation continue en réhabilitation psychosociale dans les actions prioritaires régionales (OPCA)</a:t>
            </a:r>
            <a:endParaRPr lang="fr-R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RE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1276" y="3978413"/>
            <a:ext cx="76723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Formation avec présence de formateur in situ à la rencontre des équipes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 formation continue : modules de formation à destination des 3 champs et stages croisés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Adapter les formations en fonction des besoins et des évolutions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Formation commune avec possibilité de stages d’immersion inter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Mettre en place des formations spécifiques sur les sigles, sur la philosophie de travail (ex : entre PEC et accompagnement et entre patient et usager, bénéficiaire…)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RE" dirty="0"/>
              <a:t>former l’ensemble des personnels des 3 champs à développer des compétences d’auto- coordination chez les usagers</a:t>
            </a:r>
          </a:p>
          <a:p>
            <a:endParaRPr lang="fr-FR" dirty="0"/>
          </a:p>
        </p:txBody>
      </p:sp>
      <p:sp>
        <p:nvSpPr>
          <p:cNvPr id="12" name="Rectangle : coins arrondis 11"/>
          <p:cNvSpPr/>
          <p:nvPr/>
        </p:nvSpPr>
        <p:spPr>
          <a:xfrm>
            <a:off x="8116072" y="3262184"/>
            <a:ext cx="3878220" cy="3377513"/>
          </a:xfrm>
          <a:prstGeom prst="roundRect">
            <a:avLst>
              <a:gd name="adj" fmla="val 374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RE" sz="2000" i="1" dirty="0"/>
              <a:t>Développer l’offre de formation continue de base et d’approfondissement, en privilégiant des formations transversales</a:t>
            </a:r>
          </a:p>
          <a:p>
            <a:pPr algn="ctr"/>
            <a:endParaRPr lang="fr-RE" sz="2000" i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RE" sz="2000" i="1" dirty="0"/>
              <a:t>Favoriser le développement des stages d’immersions croisés </a:t>
            </a:r>
          </a:p>
        </p:txBody>
      </p:sp>
    </p:spTree>
    <p:extLst>
      <p:ext uri="{BB962C8B-B14F-4D97-AF65-F5344CB8AC3E}">
        <p14:creationId xmlns:p14="http://schemas.microsoft.com/office/powerpoint/2010/main" val="136363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392801" y="-488697"/>
            <a:ext cx="2334890" cy="2314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81250" y="365125"/>
            <a:ext cx="8124825" cy="1325563"/>
          </a:xfrm>
        </p:spPr>
        <p:txBody>
          <a:bodyPr/>
          <a:lstStyle/>
          <a:p>
            <a:r>
              <a:rPr lang="fr-RE" dirty="0"/>
              <a:t>Analyse et structuration des propositions 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353527"/>
              </p:ext>
            </p:extLst>
          </p:nvPr>
        </p:nvGraphicFramePr>
        <p:xfrm>
          <a:off x="2643165" y="2034715"/>
          <a:ext cx="7772401" cy="391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72401">
                  <a:extLst>
                    <a:ext uri="{9D8B030D-6E8A-4147-A177-3AD203B41FA5}">
                      <a16:colId xmlns:a16="http://schemas.microsoft.com/office/drawing/2014/main" val="438637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RE" sz="2400" dirty="0">
                          <a:effectLst/>
                        </a:rPr>
                        <a:t>Un centre de ressources </a:t>
                      </a:r>
                      <a:endParaRPr lang="fr-R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430065263"/>
                  </a:ext>
                </a:extLst>
              </a:tr>
            </a:tbl>
          </a:graphicData>
        </a:graphic>
      </p:graphicFrame>
      <p:grpSp>
        <p:nvGrpSpPr>
          <p:cNvPr id="12" name="Groupe 11"/>
          <p:cNvGrpSpPr/>
          <p:nvPr/>
        </p:nvGrpSpPr>
        <p:grpSpPr>
          <a:xfrm>
            <a:off x="-110530" y="2034715"/>
            <a:ext cx="2335609" cy="1401365"/>
            <a:chOff x="2569170" y="555657"/>
            <a:chExt cx="2335609" cy="1401365"/>
          </a:xfrm>
        </p:grpSpPr>
        <p:sp>
          <p:nvSpPr>
            <p:cNvPr id="13" name="Rectangle 12"/>
            <p:cNvSpPr/>
            <p:nvPr/>
          </p:nvSpPr>
          <p:spPr>
            <a:xfrm>
              <a:off x="2569170" y="555657"/>
              <a:ext cx="2335609" cy="140136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ZoneTexte 13"/>
            <p:cNvSpPr txBox="1"/>
            <p:nvPr/>
          </p:nvSpPr>
          <p:spPr>
            <a:xfrm>
              <a:off x="2569170" y="555657"/>
              <a:ext cx="2335609" cy="14013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 dirty="0"/>
                <a:t>PARTAGE, ECHANGE ET ANALYSE DE PRATIQUES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3512" y="3883905"/>
            <a:ext cx="7772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Conforter les réseaux existants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Création d’une plateforme ressources propre à la réhabilitation psychosociale accessible aux 3 champs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Créer un annuaire inter disciplinaire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Création d’un site avec forum en ligne (annuaire, mémos explicatifs…)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Réseau territorialisé : identifier tous les acteurs et leurs compétences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Développer des conventions partenariales </a:t>
            </a:r>
          </a:p>
          <a:p>
            <a:endParaRPr lang="fr-FR" dirty="0"/>
          </a:p>
        </p:txBody>
      </p:sp>
      <p:sp>
        <p:nvSpPr>
          <p:cNvPr id="15" name="Rectangle : coins arrondis 14"/>
          <p:cNvSpPr/>
          <p:nvPr/>
        </p:nvSpPr>
        <p:spPr>
          <a:xfrm>
            <a:off x="8116072" y="3262184"/>
            <a:ext cx="3878220" cy="3377513"/>
          </a:xfrm>
          <a:prstGeom prst="roundRect">
            <a:avLst>
              <a:gd name="adj" fmla="val 374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RE" sz="2000" i="1" dirty="0"/>
              <a:t>Créer une plateforme ou centre de ressources en réhabilitation psychosociale</a:t>
            </a:r>
          </a:p>
        </p:txBody>
      </p:sp>
    </p:spTree>
    <p:extLst>
      <p:ext uri="{BB962C8B-B14F-4D97-AF65-F5344CB8AC3E}">
        <p14:creationId xmlns:p14="http://schemas.microsoft.com/office/powerpoint/2010/main" val="232834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392801" y="-488697"/>
            <a:ext cx="2334890" cy="2314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81250" y="365125"/>
            <a:ext cx="8124825" cy="1325563"/>
          </a:xfrm>
        </p:spPr>
        <p:txBody>
          <a:bodyPr/>
          <a:lstStyle/>
          <a:p>
            <a:r>
              <a:rPr lang="fr-RE" dirty="0"/>
              <a:t>Analyse et structuration des propositions 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-110530" y="2034715"/>
            <a:ext cx="2335609" cy="1401365"/>
            <a:chOff x="2569170" y="555657"/>
            <a:chExt cx="2335609" cy="1401365"/>
          </a:xfrm>
        </p:grpSpPr>
        <p:sp>
          <p:nvSpPr>
            <p:cNvPr id="13" name="Rectangle 12"/>
            <p:cNvSpPr/>
            <p:nvPr/>
          </p:nvSpPr>
          <p:spPr>
            <a:xfrm>
              <a:off x="2569170" y="555657"/>
              <a:ext cx="2335609" cy="140136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ZoneTexte 13"/>
            <p:cNvSpPr txBox="1"/>
            <p:nvPr/>
          </p:nvSpPr>
          <p:spPr>
            <a:xfrm>
              <a:off x="2569170" y="555657"/>
              <a:ext cx="2335609" cy="14013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 dirty="0"/>
                <a:t>PARTAGE, ECHANGE ET ANALYSE DE PRATIQUES</a:t>
              </a:r>
            </a:p>
          </p:txBody>
        </p:sp>
      </p:grp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315413"/>
              </p:ext>
            </p:extLst>
          </p:nvPr>
        </p:nvGraphicFramePr>
        <p:xfrm>
          <a:off x="2381250" y="2034715"/>
          <a:ext cx="8362950" cy="391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62950">
                  <a:extLst>
                    <a:ext uri="{9D8B030D-6E8A-4147-A177-3AD203B41FA5}">
                      <a16:colId xmlns:a16="http://schemas.microsoft.com/office/drawing/2014/main" val="438637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RE" sz="2400" dirty="0">
                          <a:effectLst/>
                        </a:rPr>
                        <a:t>Des espaces de rencontres et d’échanges</a:t>
                      </a:r>
                      <a:endParaRPr lang="fr-R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430065263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238596" y="3573258"/>
            <a:ext cx="81372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Créer des espaces de rencontres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Mise en place d’une journée d’échange thématique avec des objectifs et bilan, une fois par trimestre réunissant le sanitaire, le social et le médico-social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Journées d’échanges inter professionnels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Lieu de rencontre mensuelle avec : présentation d’un partenaire par mois (rotation), échange et orientation sur un cas, écoute des professionnels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Mise en place d’une instance d’orientation plurisectorielle (sanitaire, social, MS et usagers) sur des thèmes majeurs (logement, insertion prof, citoyenneté…)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Rencontre annuelle personnes accueillies et professionnelles (tables rondes sur des thèmes autour de la réhabilitation)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Organisation de journées portes ouvertes </a:t>
            </a:r>
          </a:p>
        </p:txBody>
      </p:sp>
      <p:sp>
        <p:nvSpPr>
          <p:cNvPr id="11" name="Rectangle : coins arrondis 10"/>
          <p:cNvSpPr/>
          <p:nvPr/>
        </p:nvSpPr>
        <p:spPr>
          <a:xfrm>
            <a:off x="8501449" y="3220995"/>
            <a:ext cx="3509318" cy="3377513"/>
          </a:xfrm>
          <a:prstGeom prst="roundRect">
            <a:avLst>
              <a:gd name="adj" fmla="val 374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RE" sz="2000" i="1" dirty="0"/>
              <a:t>Pérenniser une journée régionale sur la réhabilitation psychosociale</a:t>
            </a:r>
          </a:p>
        </p:txBody>
      </p:sp>
    </p:spTree>
    <p:extLst>
      <p:ext uri="{BB962C8B-B14F-4D97-AF65-F5344CB8AC3E}">
        <p14:creationId xmlns:p14="http://schemas.microsoft.com/office/powerpoint/2010/main" val="343395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-392801" y="-488697"/>
            <a:ext cx="2334890" cy="2314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R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PROPOSITIONS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4"/>
          <a:stretch/>
        </p:blipFill>
        <p:spPr>
          <a:xfrm>
            <a:off x="10744200" y="152582"/>
            <a:ext cx="1351722" cy="148737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b="51617"/>
          <a:stretch/>
        </p:blipFill>
        <p:spPr>
          <a:xfrm>
            <a:off x="10833652" y="1836602"/>
            <a:ext cx="1358348" cy="89879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81250" y="365125"/>
            <a:ext cx="8124825" cy="1325563"/>
          </a:xfrm>
        </p:spPr>
        <p:txBody>
          <a:bodyPr/>
          <a:lstStyle/>
          <a:p>
            <a:r>
              <a:rPr lang="fr-RE" dirty="0"/>
              <a:t>Analyse et structuration des propositions </a:t>
            </a: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147094"/>
              </p:ext>
            </p:extLst>
          </p:nvPr>
        </p:nvGraphicFramePr>
        <p:xfrm>
          <a:off x="2370253" y="1949816"/>
          <a:ext cx="8362950" cy="391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62950">
                  <a:extLst>
                    <a:ext uri="{9D8B030D-6E8A-4147-A177-3AD203B41FA5}">
                      <a16:colId xmlns:a16="http://schemas.microsoft.com/office/drawing/2014/main" val="438637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RE" sz="2400" dirty="0">
                          <a:effectLst/>
                        </a:rPr>
                        <a:t>UN CENTRE DE REFERENCE PLURIDISCIPLINAIRE</a:t>
                      </a:r>
                      <a:endParaRPr lang="fr-R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430065263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2381250" y="2543528"/>
            <a:ext cx="807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RE" dirty="0">
                <a:sym typeface="Wingdings" panose="05000000000000000000" pitchFamily="2" charset="2"/>
              </a:rPr>
              <a:t> </a:t>
            </a:r>
            <a:r>
              <a:rPr lang="fr-RE" dirty="0"/>
              <a:t>diagnostic partagé pour les cas complexes (usager, médicosocial, social, sanitaire)</a:t>
            </a:r>
          </a:p>
          <a:p>
            <a:pPr lvl="0"/>
            <a:r>
              <a:rPr lang="fr-RE" dirty="0">
                <a:sym typeface="Wingdings" panose="05000000000000000000" pitchFamily="2" charset="2"/>
              </a:rPr>
              <a:t> Définition d</a:t>
            </a:r>
            <a:r>
              <a:rPr lang="fr-RE" dirty="0"/>
              <a:t>es actions et interventions et leur coordination opérationnelle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-65804" y="1949816"/>
            <a:ext cx="2335609" cy="1401365"/>
            <a:chOff x="5138340" y="555657"/>
            <a:chExt cx="2335609" cy="1401365"/>
          </a:xfrm>
        </p:grpSpPr>
        <p:sp>
          <p:nvSpPr>
            <p:cNvPr id="15" name="Rectangle 14"/>
            <p:cNvSpPr/>
            <p:nvPr/>
          </p:nvSpPr>
          <p:spPr>
            <a:xfrm>
              <a:off x="5138340" y="555657"/>
              <a:ext cx="2335609" cy="140136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ZoneTexte 15"/>
            <p:cNvSpPr txBox="1"/>
            <p:nvPr/>
          </p:nvSpPr>
          <p:spPr>
            <a:xfrm>
              <a:off x="5138340" y="555657"/>
              <a:ext cx="2335609" cy="14013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 dirty="0"/>
                <a:t>COORDINATION</a:t>
              </a:r>
            </a:p>
          </p:txBody>
        </p:sp>
      </p:grp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55903"/>
              </p:ext>
            </p:extLst>
          </p:nvPr>
        </p:nvGraphicFramePr>
        <p:xfrm>
          <a:off x="389054" y="3570878"/>
          <a:ext cx="6588396" cy="391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88396">
                  <a:extLst>
                    <a:ext uri="{9D8B030D-6E8A-4147-A177-3AD203B41FA5}">
                      <a16:colId xmlns:a16="http://schemas.microsoft.com/office/drawing/2014/main" val="438637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R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AUTRES DISPOSITIFS DE COORDINATION</a:t>
                      </a: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43006526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504950" y="4325912"/>
            <a:ext cx="6096000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réunions de coordination, de concertation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référent de parcours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dossier unique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R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projet commun</a:t>
            </a:r>
          </a:p>
        </p:txBody>
      </p:sp>
      <p:sp>
        <p:nvSpPr>
          <p:cNvPr id="13" name="Rectangle : coins arrondis 12"/>
          <p:cNvSpPr/>
          <p:nvPr/>
        </p:nvSpPr>
        <p:spPr>
          <a:xfrm>
            <a:off x="8097795" y="3570878"/>
            <a:ext cx="3509318" cy="3082683"/>
          </a:xfrm>
          <a:prstGeom prst="roundRect">
            <a:avLst>
              <a:gd name="adj" fmla="val 374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RE" sz="2000" i="1" dirty="0"/>
              <a:t>Créer un centre de référence pour la gestion des cas complexes</a:t>
            </a:r>
          </a:p>
        </p:txBody>
      </p:sp>
    </p:spTree>
    <p:extLst>
      <p:ext uri="{BB962C8B-B14F-4D97-AF65-F5344CB8AC3E}">
        <p14:creationId xmlns:p14="http://schemas.microsoft.com/office/powerpoint/2010/main" val="8391860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5977</TotalTime>
  <Words>681</Words>
  <Application>Microsoft Office PowerPoint</Application>
  <PresentationFormat>Grand écran</PresentationFormat>
  <Paragraphs>129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Analyse et structuration des propositions </vt:lpstr>
      <vt:lpstr>Analyse et structuration des propositions </vt:lpstr>
      <vt:lpstr>Analyse et structuration des propositions </vt:lpstr>
      <vt:lpstr>Analyse et structuration des propositions </vt:lpstr>
      <vt:lpstr>Analyse et structuration des propositions </vt:lpstr>
      <vt:lpstr>Analyse et structuration des propositions </vt:lpstr>
      <vt:lpstr>Analyse et structuration des propositions </vt:lpstr>
      <vt:lpstr>Analyse et structuration des propositions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CEDRIC PEDRE</dc:creator>
  <cp:lastModifiedBy>CEDRIC PEDRE</cp:lastModifiedBy>
  <cp:revision>18</cp:revision>
  <dcterms:created xsi:type="dcterms:W3CDTF">2017-03-22T10:17:31Z</dcterms:created>
  <dcterms:modified xsi:type="dcterms:W3CDTF">2017-06-12T10:33:13Z</dcterms:modified>
</cp:coreProperties>
</file>